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28"/>
  </p:notesMasterIdLst>
  <p:sldIdLst>
    <p:sldId id="323" r:id="rId2"/>
    <p:sldId id="324" r:id="rId3"/>
    <p:sldId id="304" r:id="rId4"/>
    <p:sldId id="305" r:id="rId5"/>
    <p:sldId id="306" r:id="rId6"/>
    <p:sldId id="307" r:id="rId7"/>
    <p:sldId id="311" r:id="rId8"/>
    <p:sldId id="308" r:id="rId9"/>
    <p:sldId id="309" r:id="rId10"/>
    <p:sldId id="310" r:id="rId11"/>
    <p:sldId id="313" r:id="rId12"/>
    <p:sldId id="321" r:id="rId13"/>
    <p:sldId id="277" r:id="rId14"/>
    <p:sldId id="275" r:id="rId15"/>
    <p:sldId id="269" r:id="rId16"/>
    <p:sldId id="278" r:id="rId17"/>
    <p:sldId id="279" r:id="rId18"/>
    <p:sldId id="280" r:id="rId19"/>
    <p:sldId id="281" r:id="rId20"/>
    <p:sldId id="282" r:id="rId21"/>
    <p:sldId id="285" r:id="rId22"/>
    <p:sldId id="286" r:id="rId23"/>
    <p:sldId id="325" r:id="rId24"/>
    <p:sldId id="315" r:id="rId25"/>
    <p:sldId id="318" r:id="rId26"/>
    <p:sldId id="25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A784A4-CE14-264D-9964-8848FD31AC77}" v="18" dt="2020-04-09T00:17:47.590"/>
    <p1510:client id="{BFA4FF2B-A1B5-114E-AA3F-FEA301CD5D67}" v="352" dt="2020-04-08T07:46:22.506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is Perumal" userId="6bacb2ee70178176" providerId="LiveId" clId="{BFA4FF2B-A1B5-114E-AA3F-FEA301CD5D67}"/>
    <pc:docChg chg="undo custSel mod addSld delSld modSld sldOrd modMainMaster">
      <pc:chgData name="Alexis Perumal" userId="6bacb2ee70178176" providerId="LiveId" clId="{BFA4FF2B-A1B5-114E-AA3F-FEA301CD5D67}" dt="2020-04-08T07:46:38.651" v="2667" actId="255"/>
      <pc:docMkLst>
        <pc:docMk/>
      </pc:docMkLst>
      <pc:sldChg chg="addSp delSp modSp ord delDesignElem">
        <pc:chgData name="Alexis Perumal" userId="6bacb2ee70178176" providerId="LiveId" clId="{BFA4FF2B-A1B5-114E-AA3F-FEA301CD5D67}" dt="2020-04-08T07:23:13.048" v="2493" actId="1076"/>
        <pc:sldMkLst>
          <pc:docMk/>
          <pc:sldMk cId="1871487841" sldId="256"/>
        </pc:sldMkLst>
        <pc:spChg chg="del mod">
          <ac:chgData name="Alexis Perumal" userId="6bacb2ee70178176" providerId="LiveId" clId="{BFA4FF2B-A1B5-114E-AA3F-FEA301CD5D67}" dt="2020-04-08T04:58:04.232" v="1024" actId="478"/>
          <ac:spMkLst>
            <pc:docMk/>
            <pc:sldMk cId="1871487841" sldId="256"/>
            <ac:spMk id="2" creationId="{2C86C59D-40FB-0E48-993C-822CE8547ABB}"/>
          </ac:spMkLst>
        </pc:spChg>
        <pc:spChg chg="del mod">
          <ac:chgData name="Alexis Perumal" userId="6bacb2ee70178176" providerId="LiveId" clId="{BFA4FF2B-A1B5-114E-AA3F-FEA301CD5D67}" dt="2020-04-08T04:58:11.528" v="1026" actId="478"/>
          <ac:spMkLst>
            <pc:docMk/>
            <pc:sldMk cId="1871487841" sldId="256"/>
            <ac:spMk id="3" creationId="{C69B6AD8-77FA-3441-894B-90F9D57B865C}"/>
          </ac:spMkLst>
        </pc:spChg>
        <pc:spChg chg="add del mod">
          <ac:chgData name="Alexis Perumal" userId="6bacb2ee70178176" providerId="LiveId" clId="{BFA4FF2B-A1B5-114E-AA3F-FEA301CD5D67}" dt="2020-04-08T04:58:07.264" v="1025" actId="478"/>
          <ac:spMkLst>
            <pc:docMk/>
            <pc:sldMk cId="1871487841" sldId="256"/>
            <ac:spMk id="4" creationId="{717A170A-5C26-2F47-9EA6-AC22E3174246}"/>
          </ac:spMkLst>
        </pc:spChg>
        <pc:spChg chg="add mod">
          <ac:chgData name="Alexis Perumal" userId="6bacb2ee70178176" providerId="LiveId" clId="{BFA4FF2B-A1B5-114E-AA3F-FEA301CD5D67}" dt="2020-04-08T07:23:13.048" v="2493" actId="1076"/>
          <ac:spMkLst>
            <pc:docMk/>
            <pc:sldMk cId="1871487841" sldId="256"/>
            <ac:spMk id="6" creationId="{F474B455-EA95-8444-BF11-661470058947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38" creationId="{6F40FBDA-CEB1-40F0-9AB9-BD9C402D70FE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0" creationId="{0344D4FE-ABEF-4230-9E4E-AD5782FC78AC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2" creationId="{9325F979-D3F9-4926-81B7-7ACCB31A501B}"/>
          </ac:spMkLst>
        </pc:spChg>
        <pc:picChg chg="mod">
          <ac:chgData name="Alexis Perumal" userId="6bacb2ee70178176" providerId="LiveId" clId="{BFA4FF2B-A1B5-114E-AA3F-FEA301CD5D67}" dt="2020-04-08T03:47:12.039" v="375" actId="14100"/>
          <ac:picMkLst>
            <pc:docMk/>
            <pc:sldMk cId="1871487841" sldId="256"/>
            <ac:picMk id="5" creationId="{FC68B89D-57AC-3C4D-A7C8-4DDFE03E0910}"/>
          </ac:picMkLst>
        </pc:picChg>
        <pc:picChg chg="add mod">
          <ac:chgData name="Alexis Perumal" userId="6bacb2ee70178176" providerId="LiveId" clId="{BFA4FF2B-A1B5-114E-AA3F-FEA301CD5D67}" dt="2020-04-08T06:15:20.449" v="2360" actId="1076"/>
          <ac:picMkLst>
            <pc:docMk/>
            <pc:sldMk cId="1871487841" sldId="256"/>
            <ac:picMk id="9" creationId="{4D495F07-DA9B-BA4E-975C-8482226B7E1D}"/>
          </ac:picMkLst>
        </pc:picChg>
      </pc:sldChg>
      <pc:sldChg chg="modSp del">
        <pc:chgData name="Alexis Perumal" userId="6bacb2ee70178176" providerId="LiveId" clId="{BFA4FF2B-A1B5-114E-AA3F-FEA301CD5D67}" dt="2020-04-08T04:26:37.423" v="661" actId="2696"/>
        <pc:sldMkLst>
          <pc:docMk/>
          <pc:sldMk cId="4159077925" sldId="257"/>
        </pc:sldMkLst>
        <pc:spChg chg="mod">
          <ac:chgData name="Alexis Perumal" userId="6bacb2ee70178176" providerId="LiveId" clId="{BFA4FF2B-A1B5-114E-AA3F-FEA301CD5D67}" dt="2020-04-07T02:03:58.698" v="106" actId="6549"/>
          <ac:spMkLst>
            <pc:docMk/>
            <pc:sldMk cId="4159077925" sldId="257"/>
            <ac:spMk id="3" creationId="{94EDB890-7A1F-F749-88F5-1830073E8538}"/>
          </ac:spMkLst>
        </pc:spChg>
      </pc:sldChg>
      <pc:sldChg chg="addSp modSp del">
        <pc:chgData name="Alexis Perumal" userId="6bacb2ee70178176" providerId="LiveId" clId="{BFA4FF2B-A1B5-114E-AA3F-FEA301CD5D67}" dt="2020-04-08T04:26:37.389" v="659" actId="2696"/>
        <pc:sldMkLst>
          <pc:docMk/>
          <pc:sldMk cId="3524609305" sldId="270"/>
        </pc:sldMkLst>
        <pc:spChg chg="add mod">
          <ac:chgData name="Alexis Perumal" userId="6bacb2ee70178176" providerId="LiveId" clId="{BFA4FF2B-A1B5-114E-AA3F-FEA301CD5D67}" dt="2020-04-07T02:47:49.062" v="170" actId="207"/>
          <ac:spMkLst>
            <pc:docMk/>
            <pc:sldMk cId="3524609305" sldId="270"/>
            <ac:spMk id="2" creationId="{D2821902-7152-C440-8EA6-90230D465B5E}"/>
          </ac:spMkLst>
        </pc:spChg>
        <pc:spChg chg="mod">
          <ac:chgData name="Alexis Perumal" userId="6bacb2ee70178176" providerId="LiveId" clId="{BFA4FF2B-A1B5-114E-AA3F-FEA301CD5D67}" dt="2020-04-07T02:03:06.477" v="101" actId="20577"/>
          <ac:spMkLst>
            <pc:docMk/>
            <pc:sldMk cId="3524609305" sldId="270"/>
            <ac:spMk id="3" creationId="{0AE583CC-2A2B-DC4F-92C9-ADE3575749D3}"/>
          </ac:spMkLst>
        </pc:spChg>
      </pc:sldChg>
      <pc:sldChg chg="del">
        <pc:chgData name="Alexis Perumal" userId="6bacb2ee70178176" providerId="LiveId" clId="{BFA4FF2B-A1B5-114E-AA3F-FEA301CD5D67}" dt="2020-04-08T06:16:25.836" v="2380" actId="2696"/>
        <pc:sldMkLst>
          <pc:docMk/>
          <pc:sldMk cId="1014911088" sldId="274"/>
        </pc:sldMkLst>
      </pc:sldChg>
      <pc:sldChg chg="addSp modSp">
        <pc:chgData name="Alexis Perumal" userId="6bacb2ee70178176" providerId="LiveId" clId="{BFA4FF2B-A1B5-114E-AA3F-FEA301CD5D67}" dt="2020-04-07T02:05:45.853" v="109" actId="1076"/>
        <pc:sldMkLst>
          <pc:docMk/>
          <pc:sldMk cId="3100089833" sldId="277"/>
        </pc:sldMkLst>
        <pc:spChg chg="add mod">
          <ac:chgData name="Alexis Perumal" userId="6bacb2ee70178176" providerId="LiveId" clId="{BFA4FF2B-A1B5-114E-AA3F-FEA301CD5D67}" dt="2020-04-07T02:05:45.853" v="109" actId="1076"/>
          <ac:spMkLst>
            <pc:docMk/>
            <pc:sldMk cId="3100089833" sldId="277"/>
            <ac:spMk id="3" creationId="{73B8402F-ABF0-0F42-9FB4-278E68AC3DCB}"/>
          </ac:spMkLst>
        </pc:spChg>
      </pc:sldChg>
      <pc:sldChg chg="del">
        <pc:chgData name="Alexis Perumal" userId="6bacb2ee70178176" providerId="LiveId" clId="{BFA4FF2B-A1B5-114E-AA3F-FEA301CD5D67}" dt="2020-04-08T04:57:45.081" v="1023" actId="2696"/>
        <pc:sldMkLst>
          <pc:docMk/>
          <pc:sldMk cId="746613825" sldId="283"/>
        </pc:sldMkLst>
      </pc:sldChg>
      <pc:sldChg chg="del">
        <pc:chgData name="Alexis Perumal" userId="6bacb2ee70178176" providerId="LiveId" clId="{BFA4FF2B-A1B5-114E-AA3F-FEA301CD5D67}" dt="2020-04-08T04:26:37.401" v="660" actId="2696"/>
        <pc:sldMkLst>
          <pc:docMk/>
          <pc:sldMk cId="3243646147" sldId="284"/>
        </pc:sldMkLst>
      </pc:sldChg>
      <pc:sldChg chg="modSp add del ord">
        <pc:chgData name="Alexis Perumal" userId="6bacb2ee70178176" providerId="LiveId" clId="{BFA4FF2B-A1B5-114E-AA3F-FEA301CD5D67}" dt="2020-04-08T04:25:17.911" v="658" actId="2696"/>
        <pc:sldMkLst>
          <pc:docMk/>
          <pc:sldMk cId="1000026265" sldId="287"/>
        </pc:sldMkLst>
        <pc:spChg chg="mod">
          <ac:chgData name="Alexis Perumal" userId="6bacb2ee70178176" providerId="LiveId" clId="{BFA4FF2B-A1B5-114E-AA3F-FEA301CD5D67}" dt="2020-04-08T03:48:16.369" v="379" actId="20577"/>
          <ac:spMkLst>
            <pc:docMk/>
            <pc:sldMk cId="1000026265" sldId="287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6:05.438" v="217" actId="20577"/>
          <ac:spMkLst>
            <pc:docMk/>
            <pc:sldMk cId="1000026265" sldId="287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4:26:42.160" v="663" actId="2696"/>
        <pc:sldMkLst>
          <pc:docMk/>
          <pc:sldMk cId="3344438039" sldId="288"/>
        </pc:sldMkLst>
      </pc:sldChg>
      <pc:sldChg chg="modSp add del ord modNotesTx">
        <pc:chgData name="Alexis Perumal" userId="6bacb2ee70178176" providerId="LiveId" clId="{BFA4FF2B-A1B5-114E-AA3F-FEA301CD5D67}" dt="2020-04-08T04:26:37.432" v="662" actId="2696"/>
        <pc:sldMkLst>
          <pc:docMk/>
          <pc:sldMk cId="3576231843" sldId="289"/>
        </pc:sldMkLst>
        <pc:spChg chg="mod">
          <ac:chgData name="Alexis Perumal" userId="6bacb2ee70178176" providerId="LiveId" clId="{BFA4FF2B-A1B5-114E-AA3F-FEA301CD5D67}" dt="2020-04-08T03:06:53.464" v="250" actId="20577"/>
          <ac:spMkLst>
            <pc:docMk/>
            <pc:sldMk cId="3576231843" sldId="289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7:06.397" v="256" actId="20577"/>
          <ac:spMkLst>
            <pc:docMk/>
            <pc:sldMk cId="3576231843" sldId="289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3:50:09.517" v="420" actId="2696"/>
        <pc:sldMkLst>
          <pc:docMk/>
          <pc:sldMk cId="2517473180" sldId="290"/>
        </pc:sldMkLst>
      </pc:sldChg>
      <pc:sldChg chg="addSp delSp modSp add mod setBg setClrOvrMap">
        <pc:chgData name="Alexis Perumal" userId="6bacb2ee70178176" providerId="LiveId" clId="{BFA4FF2B-A1B5-114E-AA3F-FEA301CD5D67}" dt="2020-04-08T04:56:12.110" v="1018" actId="207"/>
        <pc:sldMkLst>
          <pc:docMk/>
          <pc:sldMk cId="942085001" sldId="291"/>
        </pc:sldMkLst>
        <pc:spChg chg="mod ord">
          <ac:chgData name="Alexis Perumal" userId="6bacb2ee70178176" providerId="LiveId" clId="{BFA4FF2B-A1B5-114E-AA3F-FEA301CD5D67}" dt="2020-04-08T04:56:12.110" v="1018" actId="207"/>
          <ac:spMkLst>
            <pc:docMk/>
            <pc:sldMk cId="942085001" sldId="291"/>
            <ac:spMk id="2" creationId="{F291AFCA-B7CC-4B4F-9744-8814CB52B727}"/>
          </ac:spMkLst>
        </pc:spChg>
        <pc:spChg chg="add mod ord">
          <ac:chgData name="Alexis Perumal" userId="6bacb2ee70178176" providerId="LiveId" clId="{BFA4FF2B-A1B5-114E-AA3F-FEA301CD5D67}" dt="2020-04-08T04:51:27.421" v="980" actId="207"/>
          <ac:spMkLst>
            <pc:docMk/>
            <pc:sldMk cId="942085001" sldId="291"/>
            <ac:spMk id="5" creationId="{EA371769-8E8A-4B48-8A5E-E9683DA17CD5}"/>
          </ac:spMkLst>
        </pc:spChg>
        <pc:spChg chg="add mod">
          <ac:chgData name="Alexis Perumal" userId="6bacb2ee70178176" providerId="LiveId" clId="{BFA4FF2B-A1B5-114E-AA3F-FEA301CD5D67}" dt="2020-04-08T04:51:35.315" v="982" actId="207"/>
          <ac:spMkLst>
            <pc:docMk/>
            <pc:sldMk cId="942085001" sldId="291"/>
            <ac:spMk id="7" creationId="{A52CEDE5-3273-D440-AC95-0821D969FC9F}"/>
          </ac:spMkLst>
        </pc:spChg>
        <pc:spChg chg="add mod">
          <ac:chgData name="Alexis Perumal" userId="6bacb2ee70178176" providerId="LiveId" clId="{BFA4FF2B-A1B5-114E-AA3F-FEA301CD5D67}" dt="2020-04-08T04:51:31.770" v="981" actId="207"/>
          <ac:spMkLst>
            <pc:docMk/>
            <pc:sldMk cId="942085001" sldId="291"/>
            <ac:spMk id="9" creationId="{53D74E68-FCBC-B441-9F8C-7B0AD5B8228F}"/>
          </ac:spMkLst>
        </pc:spChg>
        <pc:spChg chg="add del mod">
          <ac:chgData name="Alexis Perumal" userId="6bacb2ee70178176" providerId="LiveId" clId="{BFA4FF2B-A1B5-114E-AA3F-FEA301CD5D67}" dt="2020-04-08T04:28:51.524" v="681"/>
          <ac:spMkLst>
            <pc:docMk/>
            <pc:sldMk cId="942085001" sldId="291"/>
            <ac:spMk id="10" creationId="{A63B5B87-3AB2-5C4F-AE8E-F9FFE85F2AB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4" creationId="{904DB13E-F722-4ED6-BB00-556651E95281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6" creationId="{1D91E3E1-5159-4DA9-8C1A-3897E909473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8" creationId="{A9EF7E53-E975-4A5C-BF5D-D874044856E9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0" creationId="{D5C53263-995C-49EE-9CA6-FE769A768880}"/>
          </ac:spMkLst>
        </pc:spChg>
        <pc:spChg chg="add del mod">
          <ac:chgData name="Alexis Perumal" userId="6bacb2ee70178176" providerId="LiveId" clId="{BFA4FF2B-A1B5-114E-AA3F-FEA301CD5D67}" dt="2020-04-08T04:34:09.387" v="705" actId="478"/>
          <ac:spMkLst>
            <pc:docMk/>
            <pc:sldMk cId="942085001" sldId="291"/>
            <ac:spMk id="26" creationId="{818E0DFE-F127-2E44-AA75-6D02E52FC1B0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7" creationId="{0E7CA313-2F4B-4574-8399-12EF6A1BF292}"/>
          </ac:spMkLst>
        </pc:spChg>
        <pc:spChg chg="add mod">
          <ac:chgData name="Alexis Perumal" userId="6bacb2ee70178176" providerId="LiveId" clId="{BFA4FF2B-A1B5-114E-AA3F-FEA301CD5D67}" dt="2020-04-08T04:45:13.983" v="882" actId="1036"/>
          <ac:spMkLst>
            <pc:docMk/>
            <pc:sldMk cId="942085001" sldId="291"/>
            <ac:spMk id="28" creationId="{6E0841A6-B6D2-7E46-821E-B1B2A681F67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9" creationId="{2644B391-9BFE-445C-A9EC-F544BB85FBC7}"/>
          </ac:spMkLst>
        </pc:spChg>
        <pc:spChg chg="add mod">
          <ac:chgData name="Alexis Perumal" userId="6bacb2ee70178176" providerId="LiveId" clId="{BFA4FF2B-A1B5-114E-AA3F-FEA301CD5D67}" dt="2020-04-08T04:52:24.287" v="990" actId="207"/>
          <ac:spMkLst>
            <pc:docMk/>
            <pc:sldMk cId="942085001" sldId="291"/>
            <ac:spMk id="30" creationId="{7AE2918A-6B2E-D24C-B3CE-DF90BEA20A58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31" creationId="{80F26E69-87D9-4655-AE7B-280A87AA3CAD}"/>
          </ac:spMkLst>
        </pc:spChg>
        <pc:spChg chg="add mod">
          <ac:chgData name="Alexis Perumal" userId="6bacb2ee70178176" providerId="LiveId" clId="{BFA4FF2B-A1B5-114E-AA3F-FEA301CD5D67}" dt="2020-04-08T04:52:27.822" v="991" actId="207"/>
          <ac:spMkLst>
            <pc:docMk/>
            <pc:sldMk cId="942085001" sldId="291"/>
            <ac:spMk id="32" creationId="{55712276-B1A0-0546-9859-6D17F5BE97F3}"/>
          </ac:spMkLst>
        </pc:spChg>
        <pc:spChg chg="add mod">
          <ac:chgData name="Alexis Perumal" userId="6bacb2ee70178176" providerId="LiveId" clId="{BFA4FF2B-A1B5-114E-AA3F-FEA301CD5D67}" dt="2020-04-08T04:52:32.139" v="992" actId="207"/>
          <ac:spMkLst>
            <pc:docMk/>
            <pc:sldMk cId="942085001" sldId="291"/>
            <ac:spMk id="33" creationId="{E704EE12-1A6A-BA4F-B79D-4162D971BB5F}"/>
          </ac:spMkLst>
        </pc:spChg>
        <pc:grpChg chg="add">
          <ac:chgData name="Alexis Perumal" userId="6bacb2ee70178176" providerId="LiveId" clId="{BFA4FF2B-A1B5-114E-AA3F-FEA301CD5D67}" dt="2020-04-08T04:31:58.816" v="685" actId="26606"/>
          <ac:grpSpMkLst>
            <pc:docMk/>
            <pc:sldMk cId="942085001" sldId="291"/>
            <ac:grpSpMk id="22" creationId="{E26428D7-C6F3-473D-A360-A3F5C3E8728C}"/>
          </ac:grpSpMkLst>
        </pc:grpChg>
        <pc:picChg chg="add del">
          <ac:chgData name="Alexis Perumal" userId="6bacb2ee70178176" providerId="LiveId" clId="{BFA4FF2B-A1B5-114E-AA3F-FEA301CD5D67}" dt="2020-04-08T04:11:41.755" v="422" actId="478"/>
          <ac:picMkLst>
            <pc:docMk/>
            <pc:sldMk cId="942085001" sldId="291"/>
            <ac:picMk id="3" creationId="{6324520B-072B-AC4F-8779-9D3072CFF388}"/>
          </ac:picMkLst>
        </pc:picChg>
        <pc:picChg chg="add mod">
          <ac:chgData name="Alexis Perumal" userId="6bacb2ee70178176" providerId="LiveId" clId="{BFA4FF2B-A1B5-114E-AA3F-FEA301CD5D67}" dt="2020-04-08T04:51:13.406" v="978" actId="14100"/>
          <ac:picMkLst>
            <pc:docMk/>
            <pc:sldMk cId="942085001" sldId="291"/>
            <ac:picMk id="4" creationId="{31130F41-9048-D543-A70D-7C193B469607}"/>
          </ac:picMkLst>
        </pc:picChg>
        <pc:picChg chg="add mod">
          <ac:chgData name="Alexis Perumal" userId="6bacb2ee70178176" providerId="LiveId" clId="{BFA4FF2B-A1B5-114E-AA3F-FEA301CD5D67}" dt="2020-04-08T04:51:17.949" v="979" actId="14100"/>
          <ac:picMkLst>
            <pc:docMk/>
            <pc:sldMk cId="942085001" sldId="291"/>
            <ac:picMk id="6" creationId="{93D72CF6-4404-1047-BEA4-A0AF211757FB}"/>
          </ac:picMkLst>
        </pc:picChg>
        <pc:picChg chg="add mod ord">
          <ac:chgData name="Alexis Perumal" userId="6bacb2ee70178176" providerId="LiveId" clId="{BFA4FF2B-A1B5-114E-AA3F-FEA301CD5D67}" dt="2020-04-08T04:37:19.223" v="770"/>
          <ac:picMkLst>
            <pc:docMk/>
            <pc:sldMk cId="942085001" sldId="291"/>
            <ac:picMk id="8" creationId="{9CF95171-EC79-7345-8F4E-F680999572A9}"/>
          </ac:picMkLst>
        </pc:picChg>
      </pc:sldChg>
      <pc:sldChg chg="addSp delSp modSp add del">
        <pc:chgData name="Alexis Perumal" userId="6bacb2ee70178176" providerId="LiveId" clId="{BFA4FF2B-A1B5-114E-AA3F-FEA301CD5D67}" dt="2020-04-08T04:49:28.551" v="963" actId="2696"/>
        <pc:sldMkLst>
          <pc:docMk/>
          <pc:sldMk cId="3354882434" sldId="292"/>
        </pc:sldMkLst>
        <pc:spChg chg="add del mod">
          <ac:chgData name="Alexis Perumal" userId="6bacb2ee70178176" providerId="LiveId" clId="{BFA4FF2B-A1B5-114E-AA3F-FEA301CD5D67}" dt="2020-04-08T04:24:58.351" v="652" actId="478"/>
          <ac:spMkLst>
            <pc:docMk/>
            <pc:sldMk cId="3354882434" sldId="292"/>
            <ac:spMk id="3" creationId="{22873DF9-2595-F448-86B8-D6A662449D7D}"/>
          </ac:spMkLst>
        </pc:spChg>
        <pc:spChg chg="mod">
          <ac:chgData name="Alexis Perumal" userId="6bacb2ee70178176" providerId="LiveId" clId="{BFA4FF2B-A1B5-114E-AA3F-FEA301CD5D67}" dt="2020-04-08T04:20:49.393" v="614" actId="207"/>
          <ac:spMkLst>
            <pc:docMk/>
            <pc:sldMk cId="3354882434" sldId="292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20:13.503" v="580" actId="14861"/>
          <ac:spMkLst>
            <pc:docMk/>
            <pc:sldMk cId="3354882434" sldId="292"/>
            <ac:spMk id="9" creationId="{53D74E68-FCBC-B441-9F8C-7B0AD5B8228F}"/>
          </ac:spMkLst>
        </pc:spChg>
        <pc:spChg chg="add mod">
          <ac:chgData name="Alexis Perumal" userId="6bacb2ee70178176" providerId="LiveId" clId="{BFA4FF2B-A1B5-114E-AA3F-FEA301CD5D67}" dt="2020-04-08T04:23:20.214" v="634" actId="207"/>
          <ac:spMkLst>
            <pc:docMk/>
            <pc:sldMk cId="3354882434" sldId="292"/>
            <ac:spMk id="10" creationId="{4DE9579E-CA47-6446-BF1C-B41D0B9F155F}"/>
          </ac:spMkLst>
        </pc:spChg>
        <pc:spChg chg="add mod">
          <ac:chgData name="Alexis Perumal" userId="6bacb2ee70178176" providerId="LiveId" clId="{BFA4FF2B-A1B5-114E-AA3F-FEA301CD5D67}" dt="2020-04-08T04:24:31.905" v="648" actId="14100"/>
          <ac:spMkLst>
            <pc:docMk/>
            <pc:sldMk cId="3354882434" sldId="292"/>
            <ac:spMk id="11" creationId="{0F816034-2875-C048-8A95-FB89B7F8CBBE}"/>
          </ac:spMkLst>
        </pc:spChg>
        <pc:picChg chg="mod">
          <ac:chgData name="Alexis Perumal" userId="6bacb2ee70178176" providerId="LiveId" clId="{BFA4FF2B-A1B5-114E-AA3F-FEA301CD5D67}" dt="2020-04-08T04:20:26.002" v="613" actId="14861"/>
          <ac:picMkLst>
            <pc:docMk/>
            <pc:sldMk cId="3354882434" sldId="292"/>
            <ac:picMk id="4" creationId="{31130F41-9048-D543-A70D-7C193B469607}"/>
          </ac:picMkLst>
        </pc:picChg>
        <pc:picChg chg="mod">
          <ac:chgData name="Alexis Perumal" userId="6bacb2ee70178176" providerId="LiveId" clId="{BFA4FF2B-A1B5-114E-AA3F-FEA301CD5D67}" dt="2020-04-08T04:24:08.367" v="642" actId="14100"/>
          <ac:picMkLst>
            <pc:docMk/>
            <pc:sldMk cId="3354882434" sldId="292"/>
            <ac:picMk id="6" creationId="{93D72CF6-4404-1047-BEA4-A0AF211757FB}"/>
          </ac:picMkLst>
        </pc:picChg>
        <pc:picChg chg="mod">
          <ac:chgData name="Alexis Perumal" userId="6bacb2ee70178176" providerId="LiveId" clId="{BFA4FF2B-A1B5-114E-AA3F-FEA301CD5D67}" dt="2020-04-08T04:20:13.503" v="580" actId="14861"/>
          <ac:picMkLst>
            <pc:docMk/>
            <pc:sldMk cId="3354882434" sldId="292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25:17.896" v="656" actId="2696"/>
        <pc:sldMkLst>
          <pc:docMk/>
          <pc:sldMk cId="1028153752" sldId="293"/>
        </pc:sldMkLst>
      </pc:sldChg>
      <pc:sldChg chg="add del">
        <pc:chgData name="Alexis Perumal" userId="6bacb2ee70178176" providerId="LiveId" clId="{BFA4FF2B-A1B5-114E-AA3F-FEA301CD5D67}" dt="2020-04-08T04:25:17.904" v="657" actId="2696"/>
        <pc:sldMkLst>
          <pc:docMk/>
          <pc:sldMk cId="1311283420" sldId="294"/>
        </pc:sldMkLst>
      </pc:sldChg>
      <pc:sldChg chg="delSp add del">
        <pc:chgData name="Alexis Perumal" userId="6bacb2ee70178176" providerId="LiveId" clId="{BFA4FF2B-A1B5-114E-AA3F-FEA301CD5D67}" dt="2020-04-08T04:49:28.559" v="964" actId="2696"/>
        <pc:sldMkLst>
          <pc:docMk/>
          <pc:sldMk cId="856905067" sldId="295"/>
        </pc:sldMkLst>
        <pc:spChg chg="del">
          <ac:chgData name="Alexis Perumal" userId="6bacb2ee70178176" providerId="LiveId" clId="{BFA4FF2B-A1B5-114E-AA3F-FEA301CD5D67}" dt="2020-04-08T04:25:01.197" v="653" actId="478"/>
          <ac:spMkLst>
            <pc:docMk/>
            <pc:sldMk cId="856905067" sldId="295"/>
            <ac:spMk id="11" creationId="{0F816034-2875-C048-8A95-FB89B7F8CBBE}"/>
          </ac:spMkLst>
        </pc:spChg>
      </pc:sldChg>
      <pc:sldChg chg="delSp add del">
        <pc:chgData name="Alexis Perumal" userId="6bacb2ee70178176" providerId="LiveId" clId="{BFA4FF2B-A1B5-114E-AA3F-FEA301CD5D67}" dt="2020-04-08T04:49:28.567" v="965" actId="2696"/>
        <pc:sldMkLst>
          <pc:docMk/>
          <pc:sldMk cId="173937705" sldId="296"/>
        </pc:sldMkLst>
        <pc:spChg chg="del">
          <ac:chgData name="Alexis Perumal" userId="6bacb2ee70178176" providerId="LiveId" clId="{BFA4FF2B-A1B5-114E-AA3F-FEA301CD5D67}" dt="2020-04-08T04:25:05.894" v="654" actId="478"/>
          <ac:spMkLst>
            <pc:docMk/>
            <pc:sldMk cId="173937705" sldId="296"/>
            <ac:spMk id="10" creationId="{4DE9579E-CA47-6446-BF1C-B41D0B9F155F}"/>
          </ac:spMkLst>
        </pc:spChg>
      </pc:sldChg>
      <pc:sldChg chg="add del">
        <pc:chgData name="Alexis Perumal" userId="6bacb2ee70178176" providerId="LiveId" clId="{BFA4FF2B-A1B5-114E-AA3F-FEA301CD5D67}" dt="2020-04-08T04:25:17.885" v="655" actId="2696"/>
        <pc:sldMkLst>
          <pc:docMk/>
          <pc:sldMk cId="3469615612" sldId="297"/>
        </pc:sldMkLst>
      </pc:sldChg>
      <pc:sldChg chg="addSp delSp modSp add del">
        <pc:chgData name="Alexis Perumal" userId="6bacb2ee70178176" providerId="LiveId" clId="{BFA4FF2B-A1B5-114E-AA3F-FEA301CD5D67}" dt="2020-04-08T04:49:28.345" v="959" actId="2696"/>
        <pc:sldMkLst>
          <pc:docMk/>
          <pc:sldMk cId="3525277653" sldId="297"/>
        </pc:sldMkLst>
        <pc:spChg chg="add del mod">
          <ac:chgData name="Alexis Perumal" userId="6bacb2ee70178176" providerId="LiveId" clId="{BFA4FF2B-A1B5-114E-AA3F-FEA301CD5D67}" dt="2020-04-08T04:36:01.926" v="727" actId="478"/>
          <ac:spMkLst>
            <pc:docMk/>
            <pc:sldMk cId="3525277653" sldId="297"/>
            <ac:spMk id="21" creationId="{5C4F277C-E685-7A4D-9BE6-4E0B709C0540}"/>
          </ac:spMkLst>
        </pc:spChg>
        <pc:spChg chg="mod">
          <ac:chgData name="Alexis Perumal" userId="6bacb2ee70178176" providerId="LiveId" clId="{BFA4FF2B-A1B5-114E-AA3F-FEA301CD5D67}" dt="2020-04-08T04:35:25.258" v="718" actId="14100"/>
          <ac:spMkLst>
            <pc:docMk/>
            <pc:sldMk cId="3525277653" sldId="297"/>
            <ac:spMk id="26" creationId="{818E0DFE-F127-2E44-AA75-6D02E52FC1B0}"/>
          </ac:spMkLst>
        </pc:spChg>
        <pc:spChg chg="add mod">
          <ac:chgData name="Alexis Perumal" userId="6bacb2ee70178176" providerId="LiveId" clId="{BFA4FF2B-A1B5-114E-AA3F-FEA301CD5D67}" dt="2020-04-08T04:35:00.958" v="715" actId="14100"/>
          <ac:spMkLst>
            <pc:docMk/>
            <pc:sldMk cId="3525277653" sldId="297"/>
            <ac:spMk id="28" creationId="{5AE3B686-8A82-664A-AFFA-10753B353086}"/>
          </ac:spMkLst>
        </pc:spChg>
      </pc:sldChg>
      <pc:sldChg chg="delSp add del setBg delDesignElem">
        <pc:chgData name="Alexis Perumal" userId="6bacb2ee70178176" providerId="LiveId" clId="{BFA4FF2B-A1B5-114E-AA3F-FEA301CD5D67}" dt="2020-04-08T04:49:28.535" v="961" actId="2696"/>
        <pc:sldMkLst>
          <pc:docMk/>
          <pc:sldMk cId="1174463553" sldId="298"/>
        </pc:sldMkLst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5.261" v="720"/>
          <ac:grpSpMkLst>
            <pc:docMk/>
            <pc:sldMk cId="1174463553" sldId="298"/>
            <ac:grpSpMk id="22" creationId="{E26428D7-C6F3-473D-A360-A3F5C3E8728C}"/>
          </ac:grpSpMkLst>
        </pc:grpChg>
      </pc:sldChg>
      <pc:sldChg chg="delSp add del setBg delDesignElem">
        <pc:chgData name="Alexis Perumal" userId="6bacb2ee70178176" providerId="LiveId" clId="{BFA4FF2B-A1B5-114E-AA3F-FEA301CD5D67}" dt="2020-04-08T04:49:28.543" v="962" actId="2696"/>
        <pc:sldMkLst>
          <pc:docMk/>
          <pc:sldMk cId="3906926426" sldId="299"/>
        </pc:sldMkLst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6.128" v="722"/>
          <ac:grpSpMkLst>
            <pc:docMk/>
            <pc:sldMk cId="3906926426" sldId="299"/>
            <ac:grpSpMk id="22" creationId="{E26428D7-C6F3-473D-A360-A3F5C3E8728C}"/>
          </ac:grpSpMkLst>
        </pc:grpChg>
      </pc:sldChg>
      <pc:sldChg chg="addSp delSp modSp add del setBg">
        <pc:chgData name="Alexis Perumal" userId="6bacb2ee70178176" providerId="LiveId" clId="{BFA4FF2B-A1B5-114E-AA3F-FEA301CD5D67}" dt="2020-04-08T04:49:28.525" v="960" actId="2696"/>
        <pc:sldMkLst>
          <pc:docMk/>
          <pc:sldMk cId="1345540743" sldId="300"/>
        </pc:sldMkLst>
        <pc:spChg chg="add del">
          <ac:chgData name="Alexis Perumal" userId="6bacb2ee70178176" providerId="LiveId" clId="{BFA4FF2B-A1B5-114E-AA3F-FEA301CD5D67}" dt="2020-04-08T04:37:35.889" v="771" actId="478"/>
          <ac:spMkLst>
            <pc:docMk/>
            <pc:sldMk cId="1345540743" sldId="300"/>
            <ac:spMk id="28" creationId="{5AE3B686-8A82-664A-AFFA-10753B353086}"/>
          </ac:spMkLst>
        </pc:spChg>
        <pc:picChg chg="mod">
          <ac:chgData name="Alexis Perumal" userId="6bacb2ee70178176" providerId="LiveId" clId="{BFA4FF2B-A1B5-114E-AA3F-FEA301CD5D67}" dt="2020-04-08T04:37:57.511" v="783"/>
          <ac:picMkLst>
            <pc:docMk/>
            <pc:sldMk cId="1345540743" sldId="300"/>
            <ac:picMk id="8" creationId="{9CF95171-EC79-7345-8F4E-F680999572A9}"/>
          </ac:picMkLst>
        </pc:picChg>
      </pc:sldChg>
      <pc:sldChg chg="delSp modSp add del ord">
        <pc:chgData name="Alexis Perumal" userId="6bacb2ee70178176" providerId="LiveId" clId="{BFA4FF2B-A1B5-114E-AA3F-FEA301CD5D67}" dt="2020-04-08T04:49:28.329" v="958" actId="2696"/>
        <pc:sldMkLst>
          <pc:docMk/>
          <pc:sldMk cId="2904033535" sldId="301"/>
        </pc:sldMkLst>
        <pc:spChg chg="mod">
          <ac:chgData name="Alexis Perumal" userId="6bacb2ee70178176" providerId="LiveId" clId="{BFA4FF2B-A1B5-114E-AA3F-FEA301CD5D67}" dt="2020-04-08T04:39:27.528" v="792" actId="404"/>
          <ac:spMkLst>
            <pc:docMk/>
            <pc:sldMk cId="2904033535" sldId="301"/>
            <ac:spMk id="5" creationId="{EA371769-8E8A-4B48-8A5E-E9683DA17CD5}"/>
          </ac:spMkLst>
        </pc:spChg>
        <pc:spChg chg="del">
          <ac:chgData name="Alexis Perumal" userId="6bacb2ee70178176" providerId="LiveId" clId="{BFA4FF2B-A1B5-114E-AA3F-FEA301CD5D67}" dt="2020-04-08T04:35:54.881" v="725" actId="478"/>
          <ac:spMkLst>
            <pc:docMk/>
            <pc:sldMk cId="2904033535" sldId="301"/>
            <ac:spMk id="26" creationId="{818E0DFE-F127-2E44-AA75-6D02E52FC1B0}"/>
          </ac:spMkLst>
        </pc:spChg>
      </pc:sldChg>
      <pc:sldChg chg="addSp delSp modSp add ord">
        <pc:chgData name="Alexis Perumal" userId="6bacb2ee70178176" providerId="LiveId" clId="{BFA4FF2B-A1B5-114E-AA3F-FEA301CD5D67}" dt="2020-04-08T07:44:25.988" v="2643" actId="14100"/>
        <pc:sldMkLst>
          <pc:docMk/>
          <pc:sldMk cId="2657588141" sldId="302"/>
        </pc:sldMkLst>
        <pc:spChg chg="mod">
          <ac:chgData name="Alexis Perumal" userId="6bacb2ee70178176" providerId="LiveId" clId="{BFA4FF2B-A1B5-114E-AA3F-FEA301CD5D67}" dt="2020-04-08T04:53:28.069" v="999" actId="207"/>
          <ac:spMkLst>
            <pc:docMk/>
            <pc:sldMk cId="2657588141" sldId="302"/>
            <ac:spMk id="5" creationId="{EA371769-8E8A-4B48-8A5E-E9683DA17CD5}"/>
          </ac:spMkLst>
        </pc:spChg>
        <pc:spChg chg="add del mod">
          <ac:chgData name="Alexis Perumal" userId="6bacb2ee70178176" providerId="LiveId" clId="{BFA4FF2B-A1B5-114E-AA3F-FEA301CD5D67}" dt="2020-04-08T04:53:21.566" v="998" actId="478"/>
          <ac:spMkLst>
            <pc:docMk/>
            <pc:sldMk cId="2657588141" sldId="302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7:35:18.406" v="2590" actId="113"/>
          <ac:spMkLst>
            <pc:docMk/>
            <pc:sldMk cId="2657588141" sldId="302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3:46.994" v="1001" actId="207"/>
          <ac:spMkLst>
            <pc:docMk/>
            <pc:sldMk cId="2657588141" sldId="302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3:52.877" v="1002" actId="207"/>
          <ac:spMkLst>
            <pc:docMk/>
            <pc:sldMk cId="2657588141" sldId="302"/>
            <ac:spMk id="32" creationId="{55712276-B1A0-0546-9859-6D17F5BE97F3}"/>
          </ac:spMkLst>
        </pc:spChg>
        <pc:spChg chg="mod">
          <ac:chgData name="Alexis Perumal" userId="6bacb2ee70178176" providerId="LiveId" clId="{BFA4FF2B-A1B5-114E-AA3F-FEA301CD5D67}" dt="2020-04-08T04:53:57.605" v="1003" actId="207"/>
          <ac:spMkLst>
            <pc:docMk/>
            <pc:sldMk cId="2657588141" sldId="302"/>
            <ac:spMk id="33" creationId="{E704EE12-1A6A-BA4F-B79D-4162D971BB5F}"/>
          </ac:spMkLst>
        </pc:spChg>
        <pc:spChg chg="add mod">
          <ac:chgData name="Alexis Perumal" userId="6bacb2ee70178176" providerId="LiveId" clId="{BFA4FF2B-A1B5-114E-AA3F-FEA301CD5D67}" dt="2020-04-08T07:44:25.988" v="2643" actId="14100"/>
          <ac:spMkLst>
            <pc:docMk/>
            <pc:sldMk cId="2657588141" sldId="302"/>
            <ac:spMk id="34" creationId="{1B51A22D-32A4-8849-8671-E08D446A66BF}"/>
          </ac:spMkLst>
        </pc:spChg>
        <pc:spChg chg="add mod">
          <ac:chgData name="Alexis Perumal" userId="6bacb2ee70178176" providerId="LiveId" clId="{BFA4FF2B-A1B5-114E-AA3F-FEA301CD5D67}" dt="2020-04-08T04:50:38.902" v="973" actId="14100"/>
          <ac:spMkLst>
            <pc:docMk/>
            <pc:sldMk cId="2657588141" sldId="302"/>
            <ac:spMk id="35" creationId="{B8D086AF-1786-B149-A490-A868D528D63B}"/>
          </ac:spMkLst>
        </pc:spChg>
      </pc:sldChg>
      <pc:sldChg chg="delSp modSp add del">
        <pc:chgData name="Alexis Perumal" userId="6bacb2ee70178176" providerId="LiveId" clId="{BFA4FF2B-A1B5-114E-AA3F-FEA301CD5D67}" dt="2020-04-08T04:52:18.997" v="987" actId="2696"/>
        <pc:sldMkLst>
          <pc:docMk/>
          <pc:sldMk cId="1993322445" sldId="303"/>
        </pc:sldMkLst>
        <pc:spChg chg="mod">
          <ac:chgData name="Alexis Perumal" userId="6bacb2ee70178176" providerId="LiveId" clId="{BFA4FF2B-A1B5-114E-AA3F-FEA301CD5D67}" dt="2020-04-08T04:52:09.871" v="986" actId="207"/>
          <ac:spMkLst>
            <pc:docMk/>
            <pc:sldMk cId="1993322445" sldId="303"/>
            <ac:spMk id="2" creationId="{F291AFCA-B7CC-4B4F-9744-8814CB52B727}"/>
          </ac:spMkLst>
        </pc:spChg>
        <pc:spChg chg="del">
          <ac:chgData name="Alexis Perumal" userId="6bacb2ee70178176" providerId="LiveId" clId="{BFA4FF2B-A1B5-114E-AA3F-FEA301CD5D67}" dt="2020-04-08T04:51:50.786" v="983" actId="478"/>
          <ac:spMkLst>
            <pc:docMk/>
            <pc:sldMk cId="1993322445" sldId="303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4:51:58.482" v="984" actId="207"/>
          <ac:spMkLst>
            <pc:docMk/>
            <pc:sldMk cId="1993322445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2:05.513" v="985" actId="207"/>
          <ac:spMkLst>
            <pc:docMk/>
            <pc:sldMk cId="1993322445" sldId="303"/>
            <ac:spMk id="32" creationId="{55712276-B1A0-0546-9859-6D17F5BE97F3}"/>
          </ac:spMkLst>
        </pc:spChg>
      </pc:sldChg>
      <pc:sldChg chg="delSp modSp add">
        <pc:chgData name="Alexis Perumal" userId="6bacb2ee70178176" providerId="LiveId" clId="{BFA4FF2B-A1B5-114E-AA3F-FEA301CD5D67}" dt="2020-04-08T07:35:04.524" v="2589" actId="113"/>
        <pc:sldMkLst>
          <pc:docMk/>
          <pc:sldMk cId="3872068371" sldId="303"/>
        </pc:sldMkLst>
        <pc:spChg chg="mod">
          <ac:chgData name="Alexis Perumal" userId="6bacb2ee70178176" providerId="LiveId" clId="{BFA4FF2B-A1B5-114E-AA3F-FEA301CD5D67}" dt="2020-04-08T04:54:22.548" v="1006" actId="207"/>
          <ac:spMkLst>
            <pc:docMk/>
            <pc:sldMk cId="3872068371" sldId="303"/>
            <ac:spMk id="9" creationId="{53D74E68-FCBC-B441-9F8C-7B0AD5B8228F}"/>
          </ac:spMkLst>
        </pc:spChg>
        <pc:spChg chg="mod">
          <ac:chgData name="Alexis Perumal" userId="6bacb2ee70178176" providerId="LiveId" clId="{BFA4FF2B-A1B5-114E-AA3F-FEA301CD5D67}" dt="2020-04-08T04:54:34.872" v="1007" actId="207"/>
          <ac:spMkLst>
            <pc:docMk/>
            <pc:sldMk cId="3872068371" sldId="303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7:35:04.524" v="2589" actId="113"/>
          <ac:spMkLst>
            <pc:docMk/>
            <pc:sldMk cId="3872068371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4:40.105" v="1008" actId="207"/>
          <ac:spMkLst>
            <pc:docMk/>
            <pc:sldMk cId="3872068371" sldId="303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12.639" v="1004" actId="478"/>
          <ac:spMkLst>
            <pc:docMk/>
            <pc:sldMk cId="3872068371" sldId="303"/>
            <ac:spMk id="34" creationId="{1B51A22D-32A4-8849-8671-E08D446A66BF}"/>
          </ac:spMkLst>
        </pc:spChg>
      </pc:sldChg>
      <pc:sldChg chg="addSp delSp modSp add">
        <pc:chgData name="Alexis Perumal" userId="6bacb2ee70178176" providerId="LiveId" clId="{BFA4FF2B-A1B5-114E-AA3F-FEA301CD5D67}" dt="2020-04-08T07:37:28.597" v="2610" actId="1076"/>
        <pc:sldMkLst>
          <pc:docMk/>
          <pc:sldMk cId="2258911787" sldId="304"/>
        </pc:sldMkLst>
        <pc:spChg chg="mod">
          <ac:chgData name="Alexis Perumal" userId="6bacb2ee70178176" providerId="LiveId" clId="{BFA4FF2B-A1B5-114E-AA3F-FEA301CD5D67}" dt="2020-04-08T05:04:13.788" v="1089" actId="255"/>
          <ac:spMkLst>
            <pc:docMk/>
            <pc:sldMk cId="2258911787" sldId="304"/>
            <ac:spMk id="2" creationId="{B6AEAD6D-9CA6-BB4A-AF57-6AE8D1710757}"/>
          </ac:spMkLst>
        </pc:spChg>
        <pc:spChg chg="del mod">
          <ac:chgData name="Alexis Perumal" userId="6bacb2ee70178176" providerId="LiveId" clId="{BFA4FF2B-A1B5-114E-AA3F-FEA301CD5D67}" dt="2020-04-08T05:02:45.808" v="1058" actId="478"/>
          <ac:spMkLst>
            <pc:docMk/>
            <pc:sldMk cId="2258911787" sldId="304"/>
            <ac:spMk id="3" creationId="{62DB37FC-D1CF-C341-81A5-D182FA254D52}"/>
          </ac:spMkLst>
        </pc:spChg>
        <pc:spChg chg="add mod">
          <ac:chgData name="Alexis Perumal" userId="6bacb2ee70178176" providerId="LiveId" clId="{BFA4FF2B-A1B5-114E-AA3F-FEA301CD5D67}" dt="2020-04-08T07:37:28.597" v="2610" actId="1076"/>
          <ac:spMkLst>
            <pc:docMk/>
            <pc:sldMk cId="2258911787" sldId="304"/>
            <ac:spMk id="6" creationId="{D4BCE694-0E96-4B48-ACDF-7DF1E524CCB6}"/>
          </ac:spMkLst>
        </pc:spChg>
        <pc:picChg chg="add del mod">
          <ac:chgData name="Alexis Perumal" userId="6bacb2ee70178176" providerId="LiveId" clId="{BFA4FF2B-A1B5-114E-AA3F-FEA301CD5D67}" dt="2020-04-08T05:03:25.009" v="1063" actId="478"/>
          <ac:picMkLst>
            <pc:docMk/>
            <pc:sldMk cId="2258911787" sldId="304"/>
            <ac:picMk id="4" creationId="{FC56C5DE-6F50-DB4C-A1CF-1A5EFF0063CD}"/>
          </ac:picMkLst>
        </pc:picChg>
        <pc:picChg chg="add mod">
          <ac:chgData name="Alexis Perumal" userId="6bacb2ee70178176" providerId="LiveId" clId="{BFA4FF2B-A1B5-114E-AA3F-FEA301CD5D67}" dt="2020-04-08T05:03:38.061" v="1069" actId="1076"/>
          <ac:picMkLst>
            <pc:docMk/>
            <pc:sldMk cId="2258911787" sldId="304"/>
            <ac:picMk id="5" creationId="{68C1EF9D-FB48-0048-BA5F-0C3327BBDA61}"/>
          </ac:picMkLst>
        </pc:picChg>
      </pc:sldChg>
      <pc:sldChg chg="delSp modSp add del">
        <pc:chgData name="Alexis Perumal" userId="6bacb2ee70178176" providerId="LiveId" clId="{BFA4FF2B-A1B5-114E-AA3F-FEA301CD5D67}" dt="2020-04-08T04:56:50.151" v="1019" actId="2696"/>
        <pc:sldMkLst>
          <pc:docMk/>
          <pc:sldMk cId="2323424265" sldId="304"/>
        </pc:sldMkLst>
        <pc:spChg chg="mod">
          <ac:chgData name="Alexis Perumal" userId="6bacb2ee70178176" providerId="LiveId" clId="{BFA4FF2B-A1B5-114E-AA3F-FEA301CD5D67}" dt="2020-04-08T04:55:04.963" v="1013" actId="207"/>
          <ac:spMkLst>
            <pc:docMk/>
            <pc:sldMk cId="2323424265" sldId="30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54:52.766" v="1010" actId="207"/>
          <ac:spMkLst>
            <pc:docMk/>
            <pc:sldMk cId="2323424265" sldId="304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4:56.050" v="1011" actId="207"/>
          <ac:spMkLst>
            <pc:docMk/>
            <pc:sldMk cId="2323424265" sldId="30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5:01.421" v="1012" actId="207"/>
          <ac:spMkLst>
            <pc:docMk/>
            <pc:sldMk cId="2323424265" sldId="304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45.234" v="1009" actId="478"/>
          <ac:spMkLst>
            <pc:docMk/>
            <pc:sldMk cId="2323424265" sldId="30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4:55:39.749" v="1017"/>
          <ac:picMkLst>
            <pc:docMk/>
            <pc:sldMk cId="2323424265" sldId="304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52:19.188" v="988" actId="2696"/>
        <pc:sldMkLst>
          <pc:docMk/>
          <pc:sldMk cId="2815395807" sldId="304"/>
        </pc:sldMkLst>
      </pc:sldChg>
      <pc:sldChg chg="add del">
        <pc:chgData name="Alexis Perumal" userId="6bacb2ee70178176" providerId="LiveId" clId="{BFA4FF2B-A1B5-114E-AA3F-FEA301CD5D67}" dt="2020-04-08T04:52:19.377" v="989" actId="2696"/>
        <pc:sldMkLst>
          <pc:docMk/>
          <pc:sldMk cId="2973258052" sldId="305"/>
        </pc:sldMkLst>
      </pc:sldChg>
      <pc:sldChg chg="add del">
        <pc:chgData name="Alexis Perumal" userId="6bacb2ee70178176" providerId="LiveId" clId="{BFA4FF2B-A1B5-114E-AA3F-FEA301CD5D67}" dt="2020-04-08T04:56:50.351" v="1020" actId="2696"/>
        <pc:sldMkLst>
          <pc:docMk/>
          <pc:sldMk cId="3772451177" sldId="305"/>
        </pc:sldMkLst>
      </pc:sldChg>
      <pc:sldChg chg="addSp delSp modSp add">
        <pc:chgData name="Alexis Perumal" userId="6bacb2ee70178176" providerId="LiveId" clId="{BFA4FF2B-A1B5-114E-AA3F-FEA301CD5D67}" dt="2020-04-08T07:37:31.558" v="2611"/>
        <pc:sldMkLst>
          <pc:docMk/>
          <pc:sldMk cId="3885615086" sldId="305"/>
        </pc:sldMkLst>
        <pc:spChg chg="mod">
          <ac:chgData name="Alexis Perumal" userId="6bacb2ee70178176" providerId="LiveId" clId="{BFA4FF2B-A1B5-114E-AA3F-FEA301CD5D67}" dt="2020-04-08T06:10:31.287" v="2295" actId="20577"/>
          <ac:spMkLst>
            <pc:docMk/>
            <pc:sldMk cId="3885615086" sldId="305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1.558" v="2611"/>
          <ac:spMkLst>
            <pc:docMk/>
            <pc:sldMk cId="3885615086" sldId="305"/>
            <ac:spMk id="9" creationId="{7B7E6402-6F4B-FC4E-8FA1-859E89DD28B6}"/>
          </ac:spMkLst>
        </pc:spChg>
        <pc:picChg chg="add del mod">
          <ac:chgData name="Alexis Perumal" userId="6bacb2ee70178176" providerId="LiveId" clId="{BFA4FF2B-A1B5-114E-AA3F-FEA301CD5D67}" dt="2020-04-08T05:10:18.753" v="1122" actId="478"/>
          <ac:picMkLst>
            <pc:docMk/>
            <pc:sldMk cId="3885615086" sldId="305"/>
            <ac:picMk id="3" creationId="{F75B82CF-F37B-6A47-A280-DE0E6F0F7ADF}"/>
          </ac:picMkLst>
        </pc:picChg>
        <pc:picChg chg="add del mod">
          <ac:chgData name="Alexis Perumal" userId="6bacb2ee70178176" providerId="LiveId" clId="{BFA4FF2B-A1B5-114E-AA3F-FEA301CD5D67}" dt="2020-04-08T05:10:20.195" v="1123" actId="478"/>
          <ac:picMkLst>
            <pc:docMk/>
            <pc:sldMk cId="3885615086" sldId="305"/>
            <ac:picMk id="4" creationId="{242A8D46-9DDE-D449-A3BE-466932F277DE}"/>
          </ac:picMkLst>
        </pc:picChg>
        <pc:picChg chg="del mod">
          <ac:chgData name="Alexis Perumal" userId="6bacb2ee70178176" providerId="LiveId" clId="{BFA4FF2B-A1B5-114E-AA3F-FEA301CD5D67}" dt="2020-04-08T06:15:05.785" v="2357" actId="478"/>
          <ac:picMkLst>
            <pc:docMk/>
            <pc:sldMk cId="3885615086" sldId="305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6" creationId="{6B7EDE75-E7BB-5549-BC38-82E51C7D0B1C}"/>
          </ac:picMkLst>
        </pc:picChg>
        <pc:picChg chg="add del mod">
          <ac:chgData name="Alexis Perumal" userId="6bacb2ee70178176" providerId="LiveId" clId="{BFA4FF2B-A1B5-114E-AA3F-FEA301CD5D67}" dt="2020-04-08T05:11:41.366" v="1134" actId="478"/>
          <ac:picMkLst>
            <pc:docMk/>
            <pc:sldMk cId="3885615086" sldId="305"/>
            <ac:picMk id="7" creationId="{C0CBB5FD-B21A-D646-8E88-3675A5B30A59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8" creationId="{B528F0CF-931A-B347-A7DC-3ED14D549B3F}"/>
          </ac:picMkLst>
        </pc:picChg>
      </pc:sldChg>
      <pc:sldChg chg="addSp delSp modSp add">
        <pc:chgData name="Alexis Perumal" userId="6bacb2ee70178176" providerId="LiveId" clId="{BFA4FF2B-A1B5-114E-AA3F-FEA301CD5D67}" dt="2020-04-08T07:37:35.098" v="2612"/>
        <pc:sldMkLst>
          <pc:docMk/>
          <pc:sldMk cId="546768209" sldId="306"/>
        </pc:sldMkLst>
        <pc:spChg chg="mod">
          <ac:chgData name="Alexis Perumal" userId="6bacb2ee70178176" providerId="LiveId" clId="{BFA4FF2B-A1B5-114E-AA3F-FEA301CD5D67}" dt="2020-04-08T06:10:36.170" v="2296" actId="20577"/>
          <ac:spMkLst>
            <pc:docMk/>
            <pc:sldMk cId="546768209" sldId="306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5.098" v="2612"/>
          <ac:spMkLst>
            <pc:docMk/>
            <pc:sldMk cId="546768209" sldId="306"/>
            <ac:spMk id="11" creationId="{225ACB61-857C-3445-B92E-D5FFE4D0B482}"/>
          </ac:spMkLst>
        </pc:sp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3" creationId="{40551D5E-4D93-0A4E-A50F-A02157A51074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4" creationId="{C09EBD7D-9E10-904B-A182-9E13B149C97E}"/>
          </ac:picMkLst>
        </pc:picChg>
        <pc:picChg chg="del mod">
          <ac:chgData name="Alexis Perumal" userId="6bacb2ee70178176" providerId="LiveId" clId="{BFA4FF2B-A1B5-114E-AA3F-FEA301CD5D67}" dt="2020-04-08T06:15:00.447" v="2356" actId="478"/>
          <ac:picMkLst>
            <pc:docMk/>
            <pc:sldMk cId="546768209" sldId="306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12:30.591" v="1172" actId="478"/>
          <ac:picMkLst>
            <pc:docMk/>
            <pc:sldMk cId="546768209" sldId="306"/>
            <ac:picMk id="6" creationId="{6B7EDE75-E7BB-5549-BC38-82E51C7D0B1C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7" creationId="{F1926F8A-A721-8A49-8C18-5C6AB10EE11B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17:13.127" v="2386" actId="1076"/>
          <ac:picMkLst>
            <pc:docMk/>
            <pc:sldMk cId="546768209" sldId="306"/>
            <ac:picMk id="9" creationId="{B53515D0-06D8-0846-884A-C573109038C9}"/>
          </ac:picMkLst>
        </pc:picChg>
        <pc:picChg chg="add mod">
          <ac:chgData name="Alexis Perumal" userId="6bacb2ee70178176" providerId="LiveId" clId="{BFA4FF2B-A1B5-114E-AA3F-FEA301CD5D67}" dt="2020-04-08T06:17:24.137" v="2395" actId="1036"/>
          <ac:picMkLst>
            <pc:docMk/>
            <pc:sldMk cId="546768209" sldId="306"/>
            <ac:picMk id="10" creationId="{3A1BD897-3E33-2A4C-BE9B-0B99DD0CEF08}"/>
          </ac:picMkLst>
        </pc:picChg>
      </pc:sldChg>
      <pc:sldChg chg="add del">
        <pc:chgData name="Alexis Perumal" userId="6bacb2ee70178176" providerId="LiveId" clId="{BFA4FF2B-A1B5-114E-AA3F-FEA301CD5D67}" dt="2020-04-08T04:56:50.547" v="1021" actId="2696"/>
        <pc:sldMkLst>
          <pc:docMk/>
          <pc:sldMk cId="3284553060" sldId="306"/>
        </pc:sldMkLst>
      </pc:sldChg>
      <pc:sldChg chg="addSp delSp modSp add ord">
        <pc:chgData name="Alexis Perumal" userId="6bacb2ee70178176" providerId="LiveId" clId="{BFA4FF2B-A1B5-114E-AA3F-FEA301CD5D67}" dt="2020-04-08T07:37:37.867" v="2613"/>
        <pc:sldMkLst>
          <pc:docMk/>
          <pc:sldMk cId="3315441484" sldId="307"/>
        </pc:sldMkLst>
        <pc:spChg chg="mod">
          <ac:chgData name="Alexis Perumal" userId="6bacb2ee70178176" providerId="LiveId" clId="{BFA4FF2B-A1B5-114E-AA3F-FEA301CD5D67}" dt="2020-04-08T07:30:30.416" v="2553" actId="20577"/>
          <ac:spMkLst>
            <pc:docMk/>
            <pc:sldMk cId="3315441484" sldId="307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7:36:05.793" v="2591" actId="478"/>
          <ac:spMkLst>
            <pc:docMk/>
            <pc:sldMk cId="3315441484" sldId="307"/>
            <ac:spMk id="10" creationId="{2144514F-D8D8-0D4C-943A-7F68CED727A2}"/>
          </ac:spMkLst>
        </pc:spChg>
        <pc:spChg chg="add">
          <ac:chgData name="Alexis Perumal" userId="6bacb2ee70178176" providerId="LiveId" clId="{BFA4FF2B-A1B5-114E-AA3F-FEA301CD5D67}" dt="2020-04-08T07:37:37.867" v="2613"/>
          <ac:spMkLst>
            <pc:docMk/>
            <pc:sldMk cId="3315441484" sldId="307"/>
            <ac:spMk id="11" creationId="{6302779A-8E89-A546-AAB7-282A0CD58FE7}"/>
          </ac:spMkLst>
        </pc:spChg>
        <pc:picChg chg="del">
          <ac:chgData name="Alexis Perumal" userId="6bacb2ee70178176" providerId="LiveId" clId="{BFA4FF2B-A1B5-114E-AA3F-FEA301CD5D67}" dt="2020-04-08T05:16:11.025" v="1225" actId="478"/>
          <ac:picMkLst>
            <pc:docMk/>
            <pc:sldMk cId="3315441484" sldId="307"/>
            <ac:picMk id="3" creationId="{40551D5E-4D93-0A4E-A50F-A02157A51074}"/>
          </ac:picMkLst>
        </pc:picChg>
        <pc:picChg chg="del">
          <ac:chgData name="Alexis Perumal" userId="6bacb2ee70178176" providerId="LiveId" clId="{BFA4FF2B-A1B5-114E-AA3F-FEA301CD5D67}" dt="2020-04-08T05:16:13.010" v="1226" actId="478"/>
          <ac:picMkLst>
            <pc:docMk/>
            <pc:sldMk cId="3315441484" sldId="307"/>
            <ac:picMk id="4" creationId="{C09EBD7D-9E10-904B-A182-9E13B149C97E}"/>
          </ac:picMkLst>
        </pc:picChg>
        <pc:picChg chg="add del">
          <ac:chgData name="Alexis Perumal" userId="6bacb2ee70178176" providerId="LiveId" clId="{BFA4FF2B-A1B5-114E-AA3F-FEA301CD5D67}" dt="2020-04-08T06:23:14.550" v="2422" actId="478"/>
          <ac:picMkLst>
            <pc:docMk/>
            <pc:sldMk cId="3315441484" sldId="307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23:04.924" v="2419" actId="1076"/>
          <ac:picMkLst>
            <pc:docMk/>
            <pc:sldMk cId="3315441484" sldId="307"/>
            <ac:picMk id="6" creationId="{0838F028-A021-BB45-8E6F-870A336CFFE9}"/>
          </ac:picMkLst>
        </pc:picChg>
        <pc:picChg chg="del">
          <ac:chgData name="Alexis Perumal" userId="6bacb2ee70178176" providerId="LiveId" clId="{BFA4FF2B-A1B5-114E-AA3F-FEA301CD5D67}" dt="2020-04-08T05:16:14.448" v="1227" actId="478"/>
          <ac:picMkLst>
            <pc:docMk/>
            <pc:sldMk cId="3315441484" sldId="307"/>
            <ac:picMk id="7" creationId="{F1926F8A-A721-8A49-8C18-5C6AB10EE11B}"/>
          </ac:picMkLst>
        </pc:picChg>
        <pc:picChg chg="del">
          <ac:chgData name="Alexis Perumal" userId="6bacb2ee70178176" providerId="LiveId" clId="{BFA4FF2B-A1B5-114E-AA3F-FEA301CD5D67}" dt="2020-04-08T05:16:15.945" v="1228" actId="478"/>
          <ac:picMkLst>
            <pc:docMk/>
            <pc:sldMk cId="3315441484" sldId="307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23:06.487" v="2420" actId="1076"/>
          <ac:picMkLst>
            <pc:docMk/>
            <pc:sldMk cId="3315441484" sldId="307"/>
            <ac:picMk id="9" creationId="{DA88D7C0-883E-F54C-9882-B52334C804C8}"/>
          </ac:picMkLst>
        </pc:picChg>
      </pc:sldChg>
      <pc:sldChg chg="addSp delSp modSp add modAnim">
        <pc:chgData name="Alexis Perumal" userId="6bacb2ee70178176" providerId="LiveId" clId="{BFA4FF2B-A1B5-114E-AA3F-FEA301CD5D67}" dt="2020-04-08T07:31:30.299" v="2559"/>
        <pc:sldMkLst>
          <pc:docMk/>
          <pc:sldMk cId="35961986" sldId="308"/>
        </pc:sldMkLst>
        <pc:spChg chg="del">
          <ac:chgData name="Alexis Perumal" userId="6bacb2ee70178176" providerId="LiveId" clId="{BFA4FF2B-A1B5-114E-AA3F-FEA301CD5D67}" dt="2020-04-08T05:17:40.452" v="1254" actId="478"/>
          <ac:spMkLst>
            <pc:docMk/>
            <pc:sldMk cId="35961986" sldId="308"/>
            <ac:spMk id="2" creationId="{F2750533-27F4-9446-B06A-4720BE9C9FF4}"/>
          </ac:spMkLst>
        </pc:spChg>
        <pc:spChg chg="mod">
          <ac:chgData name="Alexis Perumal" userId="6bacb2ee70178176" providerId="LiveId" clId="{BFA4FF2B-A1B5-114E-AA3F-FEA301CD5D67}" dt="2020-04-08T07:30:59.258" v="2558" actId="122"/>
          <ac:spMkLst>
            <pc:docMk/>
            <pc:sldMk cId="35961986" sldId="308"/>
            <ac:spMk id="3" creationId="{360194CF-0497-8643-A910-5942FDBE3816}"/>
          </ac:spMkLst>
        </pc:spChg>
        <pc:spChg chg="add mod">
          <ac:chgData name="Alexis Perumal" userId="6bacb2ee70178176" providerId="LiveId" clId="{BFA4FF2B-A1B5-114E-AA3F-FEA301CD5D67}" dt="2020-04-08T05:18:32.359" v="1351" actId="5793"/>
          <ac:spMkLst>
            <pc:docMk/>
            <pc:sldMk cId="35961986" sldId="308"/>
            <ac:spMk id="4" creationId="{FEEFBB42-2508-D844-9847-03B711B55870}"/>
          </ac:spMkLst>
        </pc:spChg>
      </pc:sldChg>
      <pc:sldChg chg="addSp delSp modSp add">
        <pc:chgData name="Alexis Perumal" userId="6bacb2ee70178176" providerId="LiveId" clId="{BFA4FF2B-A1B5-114E-AA3F-FEA301CD5D67}" dt="2020-04-08T07:37:47.136" v="2614"/>
        <pc:sldMkLst>
          <pc:docMk/>
          <pc:sldMk cId="3957732240" sldId="309"/>
        </pc:sldMkLst>
        <pc:spChg chg="mod">
          <ac:chgData name="Alexis Perumal" userId="6bacb2ee70178176" providerId="LiveId" clId="{BFA4FF2B-A1B5-114E-AA3F-FEA301CD5D67}" dt="2020-04-08T05:38:17.946" v="1767" actId="1035"/>
          <ac:spMkLst>
            <pc:docMk/>
            <pc:sldMk cId="3957732240" sldId="309"/>
            <ac:spMk id="2" creationId="{D03B4095-4995-BB42-9366-9AC2FBC9AE26}"/>
          </ac:spMkLst>
        </pc:spChg>
        <pc:spChg chg="del mod">
          <ac:chgData name="Alexis Perumal" userId="6bacb2ee70178176" providerId="LiveId" clId="{BFA4FF2B-A1B5-114E-AA3F-FEA301CD5D67}" dt="2020-04-08T05:20:31.383" v="1433" actId="478"/>
          <ac:spMkLst>
            <pc:docMk/>
            <pc:sldMk cId="3957732240" sldId="309"/>
            <ac:spMk id="3" creationId="{266A3EF9-84C1-744D-B79A-BAE0F257F0DE}"/>
          </ac:spMkLst>
        </pc:spChg>
        <pc:spChg chg="add mod">
          <ac:chgData name="Alexis Perumal" userId="6bacb2ee70178176" providerId="LiveId" clId="{BFA4FF2B-A1B5-114E-AA3F-FEA301CD5D67}" dt="2020-04-08T06:12:51.856" v="2342" actId="113"/>
          <ac:spMkLst>
            <pc:docMk/>
            <pc:sldMk cId="3957732240" sldId="309"/>
            <ac:spMk id="5" creationId="{FDDFD3A0-BAA9-5C4C-8F11-AE9A7056ABB9}"/>
          </ac:spMkLst>
        </pc:spChg>
        <pc:spChg chg="add mod">
          <ac:chgData name="Alexis Perumal" userId="6bacb2ee70178176" providerId="LiveId" clId="{BFA4FF2B-A1B5-114E-AA3F-FEA301CD5D67}" dt="2020-04-08T06:12:45.273" v="2340" actId="113"/>
          <ac:spMkLst>
            <pc:docMk/>
            <pc:sldMk cId="3957732240" sldId="309"/>
            <ac:spMk id="7" creationId="{0EFCE446-14DD-9F4A-9A8D-D585EF154C09}"/>
          </ac:spMkLst>
        </pc:spChg>
        <pc:spChg chg="add mod">
          <ac:chgData name="Alexis Perumal" userId="6bacb2ee70178176" providerId="LiveId" clId="{BFA4FF2B-A1B5-114E-AA3F-FEA301CD5D67}" dt="2020-04-08T06:12:48.682" v="2341" actId="113"/>
          <ac:spMkLst>
            <pc:docMk/>
            <pc:sldMk cId="3957732240" sldId="309"/>
            <ac:spMk id="9" creationId="{0D621E95-8882-3041-A166-2BD1B8881A8E}"/>
          </ac:spMkLst>
        </pc:spChg>
        <pc:spChg chg="add mod">
          <ac:chgData name="Alexis Perumal" userId="6bacb2ee70178176" providerId="LiveId" clId="{BFA4FF2B-A1B5-114E-AA3F-FEA301CD5D67}" dt="2020-04-08T06:12:42.527" v="2339" actId="113"/>
          <ac:spMkLst>
            <pc:docMk/>
            <pc:sldMk cId="3957732240" sldId="309"/>
            <ac:spMk id="11" creationId="{2AD50DEE-9E38-1840-9151-DE7F527F2219}"/>
          </ac:spMkLst>
        </pc:spChg>
        <pc:spChg chg="add mod">
          <ac:chgData name="Alexis Perumal" userId="6bacb2ee70178176" providerId="LiveId" clId="{BFA4FF2B-A1B5-114E-AA3F-FEA301CD5D67}" dt="2020-04-08T06:12:55.047" v="2343" actId="113"/>
          <ac:spMkLst>
            <pc:docMk/>
            <pc:sldMk cId="3957732240" sldId="309"/>
            <ac:spMk id="13" creationId="{93D99545-3AFE-604D-913B-383E9205463F}"/>
          </ac:spMkLst>
        </pc:spChg>
        <pc:spChg chg="add mod">
          <ac:chgData name="Alexis Perumal" userId="6bacb2ee70178176" providerId="LiveId" clId="{BFA4FF2B-A1B5-114E-AA3F-FEA301CD5D67}" dt="2020-04-08T07:27:38.892" v="2528" actId="1076"/>
          <ac:spMkLst>
            <pc:docMk/>
            <pc:sldMk cId="3957732240" sldId="309"/>
            <ac:spMk id="16" creationId="{A35787D6-2667-FF4B-B52F-2EBC8405EEC4}"/>
          </ac:spMkLst>
        </pc:spChg>
        <pc:spChg chg="add mod">
          <ac:chgData name="Alexis Perumal" userId="6bacb2ee70178176" providerId="LiveId" clId="{BFA4FF2B-A1B5-114E-AA3F-FEA301CD5D67}" dt="2020-04-08T06:12:36.614" v="2338" actId="20577"/>
          <ac:spMkLst>
            <pc:docMk/>
            <pc:sldMk cId="3957732240" sldId="309"/>
            <ac:spMk id="17" creationId="{8436A683-489E-9148-90A2-91E2F2ADC715}"/>
          </ac:spMkLst>
        </pc:spChg>
        <pc:spChg chg="add">
          <ac:chgData name="Alexis Perumal" userId="6bacb2ee70178176" providerId="LiveId" clId="{BFA4FF2B-A1B5-114E-AA3F-FEA301CD5D67}" dt="2020-04-08T07:37:47.136" v="2614"/>
          <ac:spMkLst>
            <pc:docMk/>
            <pc:sldMk cId="3957732240" sldId="309"/>
            <ac:spMk id="36" creationId="{667603DC-232B-A446-AFA5-0E2F10866CAD}"/>
          </ac:spMkLst>
        </pc:sp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4" creationId="{89D6B990-2898-C24A-9E35-300127E5BDBC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6" creationId="{F21CDFEE-8AC3-3C4A-BB13-6F57E6F3E663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8" creationId="{3410C741-D92A-4343-BE35-8A7AC233A585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0" creationId="{4728A10B-EEF5-0B4F-B7E2-BABA80A1E5DB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2" creationId="{3EF0E01B-F0B8-CE4C-BE37-B327D19E3212}"/>
          </ac:picMkLst>
        </pc:picChg>
        <pc:picChg chg="add del mod">
          <ac:chgData name="Alexis Perumal" userId="6bacb2ee70178176" providerId="LiveId" clId="{BFA4FF2B-A1B5-114E-AA3F-FEA301CD5D67}" dt="2020-04-08T05:32:34.300" v="1631" actId="478"/>
          <ac:picMkLst>
            <pc:docMk/>
            <pc:sldMk cId="3957732240" sldId="309"/>
            <ac:picMk id="14" creationId="{8AC962F9-88F5-0D4B-9142-B3F23C78F6A8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7:24:58.703" v="2504" actId="1076"/>
          <ac:picMkLst>
            <pc:docMk/>
            <pc:sldMk cId="3957732240" sldId="309"/>
            <ac:picMk id="30" creationId="{8FE13205-D760-AF40-8A5A-CCC9B57BF217}"/>
          </ac:picMkLst>
        </pc:picChg>
        <pc:picChg chg="add mod">
          <ac:chgData name="Alexis Perumal" userId="6bacb2ee70178176" providerId="LiveId" clId="{BFA4FF2B-A1B5-114E-AA3F-FEA301CD5D67}" dt="2020-04-08T07:27:28.377" v="2526" actId="14100"/>
          <ac:picMkLst>
            <pc:docMk/>
            <pc:sldMk cId="3957732240" sldId="309"/>
            <ac:picMk id="31" creationId="{99AD969B-717C-2442-9051-2C15CFA4E152}"/>
          </ac:picMkLst>
        </pc:picChg>
        <pc:picChg chg="add mod">
          <ac:chgData name="Alexis Perumal" userId="6bacb2ee70178176" providerId="LiveId" clId="{BFA4FF2B-A1B5-114E-AA3F-FEA301CD5D67}" dt="2020-04-08T07:26:04.679" v="2512" actId="14100"/>
          <ac:picMkLst>
            <pc:docMk/>
            <pc:sldMk cId="3957732240" sldId="309"/>
            <ac:picMk id="32" creationId="{3884E12C-5B23-7F4E-91F9-1F5B63644BE4}"/>
          </ac:picMkLst>
        </pc:picChg>
        <pc:picChg chg="add mod">
          <ac:chgData name="Alexis Perumal" userId="6bacb2ee70178176" providerId="LiveId" clId="{BFA4FF2B-A1B5-114E-AA3F-FEA301CD5D67}" dt="2020-04-08T07:26:27.469" v="2515" actId="14100"/>
          <ac:picMkLst>
            <pc:docMk/>
            <pc:sldMk cId="3957732240" sldId="309"/>
            <ac:picMk id="33" creationId="{8DE978CF-67DC-6F45-A474-C2AD80DEAE32}"/>
          </ac:picMkLst>
        </pc:picChg>
        <pc:picChg chg="add mod">
          <ac:chgData name="Alexis Perumal" userId="6bacb2ee70178176" providerId="LiveId" clId="{BFA4FF2B-A1B5-114E-AA3F-FEA301CD5D67}" dt="2020-04-08T07:27:43.719" v="2529" actId="1076"/>
          <ac:picMkLst>
            <pc:docMk/>
            <pc:sldMk cId="3957732240" sldId="309"/>
            <ac:picMk id="34" creationId="{AD4C4D8B-4327-7049-ABFB-F36A128DA52A}"/>
          </ac:picMkLst>
        </pc:picChg>
        <pc:picChg chg="add mod">
          <ac:chgData name="Alexis Perumal" userId="6bacb2ee70178176" providerId="LiveId" clId="{BFA4FF2B-A1B5-114E-AA3F-FEA301CD5D67}" dt="2020-04-08T07:27:33.394" v="2527" actId="1076"/>
          <ac:picMkLst>
            <pc:docMk/>
            <pc:sldMk cId="3957732240" sldId="309"/>
            <ac:picMk id="35" creationId="{CEE82F6F-4A31-9C4F-8D6D-A833F4DA4751}"/>
          </ac:picMkLst>
        </pc:pic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19" creationId="{D7A91CD0-E5FE-0244-A8C2-DF13A10C21FF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0" creationId="{48970B83-71D4-9949-A417-D11AF1EA89AE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2" creationId="{5022FFBC-74E6-834B-BEDA-E988ECABE57D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4" creationId="{FF71171D-55F2-4640-AFF4-A9E579C16C02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6" creationId="{9B2BDDF8-1776-2947-8220-CACD46D6D4A8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43:15.818" v="2641" actId="1076"/>
        <pc:sldMkLst>
          <pc:docMk/>
          <pc:sldMk cId="2034593498" sldId="310"/>
        </pc:sldMkLst>
        <pc:spChg chg="mod">
          <ac:chgData name="Alexis Perumal" userId="6bacb2ee70178176" providerId="LiveId" clId="{BFA4FF2B-A1B5-114E-AA3F-FEA301CD5D67}" dt="2020-04-08T07:32:36.866" v="2579" actId="6549"/>
          <ac:spMkLst>
            <pc:docMk/>
            <pc:sldMk cId="2034593498" sldId="310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9" creationId="{0D621E95-8882-3041-A166-2BD1B8881A8E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5:08.202" v="1904"/>
          <ac:spMkLst>
            <pc:docMk/>
            <pc:sldMk cId="2034593498" sldId="310"/>
            <ac:spMk id="14" creationId="{491720FE-E412-824D-92F8-65E49EB661FD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6" creationId="{A35787D6-2667-FF4B-B52F-2EBC8405EEC4}"/>
          </ac:spMkLst>
        </pc:spChg>
        <pc:spChg chg="del">
          <ac:chgData name="Alexis Perumal" userId="6bacb2ee70178176" providerId="LiveId" clId="{BFA4FF2B-A1B5-114E-AA3F-FEA301CD5D67}" dt="2020-04-08T05:43:44.712" v="1893" actId="478"/>
          <ac:spMkLst>
            <pc:docMk/>
            <pc:sldMk cId="2034593498" sldId="310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7:42:07.490" v="2635" actId="1076"/>
          <ac:spMkLst>
            <pc:docMk/>
            <pc:sldMk cId="2034593498" sldId="310"/>
            <ac:spMk id="21" creationId="{0FECCB25-7FDB-1E40-826B-F5BF438A7B44}"/>
          </ac:spMkLst>
        </pc:spChg>
        <pc:spChg chg="add mod">
          <ac:chgData name="Alexis Perumal" userId="6bacb2ee70178176" providerId="LiveId" clId="{BFA4FF2B-A1B5-114E-AA3F-FEA301CD5D67}" dt="2020-04-08T07:43:15.818" v="2641" actId="1076"/>
          <ac:spMkLst>
            <pc:docMk/>
            <pc:sldMk cId="2034593498" sldId="310"/>
            <ac:spMk id="23" creationId="{1D8B4464-72BC-D847-87F1-D220AAC875C8}"/>
          </ac:spMkLst>
        </pc:spChg>
        <pc:spChg chg="add">
          <ac:chgData name="Alexis Perumal" userId="6bacb2ee70178176" providerId="LiveId" clId="{BFA4FF2B-A1B5-114E-AA3F-FEA301CD5D67}" dt="2020-04-08T07:37:52.267" v="2615"/>
          <ac:spMkLst>
            <pc:docMk/>
            <pc:sldMk cId="2034593498" sldId="310"/>
            <ac:spMk id="27" creationId="{46C90689-248C-FA4D-8097-212224E648F1}"/>
          </ac:spMkLst>
        </pc:sp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3" creationId="{5A442BD8-A37A-DF4E-8495-DCBE71EB33E8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18" creationId="{1CD81E64-2B8A-2542-8BB9-0E4199F9E3BC}"/>
          </ac:picMkLst>
        </pc:picChg>
        <pc:picChg chg="add mod">
          <ac:chgData name="Alexis Perumal" userId="6bacb2ee70178176" providerId="LiveId" clId="{BFA4FF2B-A1B5-114E-AA3F-FEA301CD5D67}" dt="2020-04-08T07:28:01.083" v="2531" actId="1076"/>
          <ac:picMkLst>
            <pc:docMk/>
            <pc:sldMk cId="2034593498" sldId="310"/>
            <ac:picMk id="25" creationId="{5BE086EA-5E0B-4F40-9562-228390A3B9AF}"/>
          </ac:picMkLst>
        </pc:pic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37:18.079" v="2609" actId="1076"/>
        <pc:sldMkLst>
          <pc:docMk/>
          <pc:sldMk cId="681233646" sldId="311"/>
        </pc:sldMkLst>
        <pc:spChg chg="mod">
          <ac:chgData name="Alexis Perumal" userId="6bacb2ee70178176" providerId="LiveId" clId="{BFA4FF2B-A1B5-114E-AA3F-FEA301CD5D67}" dt="2020-04-08T07:30:43.905" v="2556" actId="20577"/>
          <ac:spMkLst>
            <pc:docMk/>
            <pc:sldMk cId="681233646" sldId="311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5:41:38.345" v="1838"/>
          <ac:spMkLst>
            <pc:docMk/>
            <pc:sldMk cId="681233646" sldId="311"/>
            <ac:spMk id="3" creationId="{1B7D8E98-4B30-F344-BD20-07C6704F98B5}"/>
          </ac:spMkLst>
        </pc:spChg>
        <pc:spChg chg="add mod">
          <ac:chgData name="Alexis Perumal" userId="6bacb2ee70178176" providerId="LiveId" clId="{BFA4FF2B-A1B5-114E-AA3F-FEA301CD5D67}" dt="2020-04-08T07:37:18.079" v="2609" actId="1076"/>
          <ac:spMkLst>
            <pc:docMk/>
            <pc:sldMk cId="681233646" sldId="311"/>
            <ac:spMk id="12" creationId="{2B14FA18-A992-A941-80D4-E22C939D01D5}"/>
          </ac:spMkLst>
        </pc:spChg>
        <pc:picChg chg="add del mod">
          <ac:chgData name="Alexis Perumal" userId="6bacb2ee70178176" providerId="LiveId" clId="{BFA4FF2B-A1B5-114E-AA3F-FEA301CD5D67}" dt="2020-04-08T06:07:11.031" v="2258" actId="478"/>
          <ac:picMkLst>
            <pc:docMk/>
            <pc:sldMk cId="681233646" sldId="311"/>
            <ac:picMk id="4" creationId="{8BE2D5CB-1474-4043-8A3B-B3E44E8AB810}"/>
          </ac:picMkLst>
        </pc:picChg>
        <pc:picChg chg="del">
          <ac:chgData name="Alexis Perumal" userId="6bacb2ee70178176" providerId="LiveId" clId="{BFA4FF2B-A1B5-114E-AA3F-FEA301CD5D67}" dt="2020-04-08T06:08:16.035" v="2267" actId="478"/>
          <ac:picMkLst>
            <pc:docMk/>
            <pc:sldMk cId="681233646" sldId="311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39:40.775" v="1783" actId="478"/>
          <ac:picMkLst>
            <pc:docMk/>
            <pc:sldMk cId="681233646" sldId="311"/>
            <ac:picMk id="6" creationId="{0838F028-A021-BB45-8E6F-870A336CFFE9}"/>
          </ac:picMkLst>
        </pc:picChg>
        <pc:picChg chg="add mod">
          <ac:chgData name="Alexis Perumal" userId="6bacb2ee70178176" providerId="LiveId" clId="{BFA4FF2B-A1B5-114E-AA3F-FEA301CD5D67}" dt="2020-04-08T06:08:45.517" v="2278" actId="1076"/>
          <ac:picMkLst>
            <pc:docMk/>
            <pc:sldMk cId="681233646" sldId="311"/>
            <ac:picMk id="7" creationId="{E54B18C2-54E9-3646-83FC-06D038B6909A}"/>
          </ac:picMkLst>
        </pc:picChg>
        <pc:picChg chg="add del mod">
          <ac:chgData name="Alexis Perumal" userId="6bacb2ee70178176" providerId="LiveId" clId="{BFA4FF2B-A1B5-114E-AA3F-FEA301CD5D67}" dt="2020-04-08T06:07:50.424" v="2261" actId="478"/>
          <ac:picMkLst>
            <pc:docMk/>
            <pc:sldMk cId="681233646" sldId="311"/>
            <ac:picMk id="8" creationId="{47A7BB98-B7D4-B846-877E-2B80D134A3D2}"/>
          </ac:picMkLst>
        </pc:picChg>
        <pc:picChg chg="add mod">
          <ac:chgData name="Alexis Perumal" userId="6bacb2ee70178176" providerId="LiveId" clId="{BFA4FF2B-A1B5-114E-AA3F-FEA301CD5D67}" dt="2020-04-08T06:08:43.541" v="2277" actId="1076"/>
          <ac:picMkLst>
            <pc:docMk/>
            <pc:sldMk cId="681233646" sldId="311"/>
            <ac:picMk id="9" creationId="{9F9FADC8-D2FA-CD4D-9676-5F23D8C3B9F5}"/>
          </ac:picMkLst>
        </pc:picChg>
        <pc:picChg chg="add mod">
          <ac:chgData name="Alexis Perumal" userId="6bacb2ee70178176" providerId="LiveId" clId="{BFA4FF2B-A1B5-114E-AA3F-FEA301CD5D67}" dt="2020-04-08T07:23:50.421" v="2497" actId="1076"/>
          <ac:picMkLst>
            <pc:docMk/>
            <pc:sldMk cId="681233646" sldId="311"/>
            <ac:picMk id="10" creationId="{7281E541-2241-5D4E-8735-055C89AA4262}"/>
          </ac:picMkLst>
        </pc:picChg>
        <pc:picChg chg="add mod">
          <ac:chgData name="Alexis Perumal" userId="6bacb2ee70178176" providerId="LiveId" clId="{BFA4FF2B-A1B5-114E-AA3F-FEA301CD5D67}" dt="2020-04-08T07:24:37.641" v="2501" actId="14100"/>
          <ac:picMkLst>
            <pc:docMk/>
            <pc:sldMk cId="681233646" sldId="311"/>
            <ac:picMk id="11" creationId="{ECE1FDB3-C675-CD49-A423-477DA7EE8FB6}"/>
          </ac:picMkLst>
        </pc:picChg>
      </pc:sldChg>
      <pc:sldChg chg="modSp add del">
        <pc:chgData name="Alexis Perumal" userId="6bacb2ee70178176" providerId="LiveId" clId="{BFA4FF2B-A1B5-114E-AA3F-FEA301CD5D67}" dt="2020-04-08T05:46:26.449" v="1974" actId="2696"/>
        <pc:sldMkLst>
          <pc:docMk/>
          <pc:sldMk cId="3665093019" sldId="312"/>
        </pc:sldMkLst>
        <pc:spChg chg="mod">
          <ac:chgData name="Alexis Perumal" userId="6bacb2ee70178176" providerId="LiveId" clId="{BFA4FF2B-A1B5-114E-AA3F-FEA301CD5D67}" dt="2020-04-08T05:45:58.110" v="1971" actId="20577"/>
          <ac:spMkLst>
            <pc:docMk/>
            <pc:sldMk cId="3665093019" sldId="312"/>
            <ac:spMk id="2" creationId="{D03B4095-4995-BB42-9366-9AC2FBC9AE26}"/>
          </ac:spMkLst>
        </pc:spChg>
      </pc:sldChg>
      <pc:sldChg chg="addSp delSp modSp add ord">
        <pc:chgData name="Alexis Perumal" userId="6bacb2ee70178176" providerId="LiveId" clId="{BFA4FF2B-A1B5-114E-AA3F-FEA301CD5D67}" dt="2020-04-08T07:37:56.467" v="2616"/>
        <pc:sldMkLst>
          <pc:docMk/>
          <pc:sldMk cId="1832551538" sldId="313"/>
        </pc:sldMkLst>
        <pc:spChg chg="mod">
          <ac:chgData name="Alexis Perumal" userId="6bacb2ee70178176" providerId="LiveId" clId="{BFA4FF2B-A1B5-114E-AA3F-FEA301CD5D67}" dt="2020-04-08T07:32:30.248" v="2577" actId="20577"/>
          <ac:spMkLst>
            <pc:docMk/>
            <pc:sldMk cId="1832551538" sldId="313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9" creationId="{0D621E95-8882-3041-A166-2BD1B8881A8E}"/>
          </ac:spMkLst>
        </pc:spChg>
        <pc:spChg chg="del mod">
          <ac:chgData name="Alexis Perumal" userId="6bacb2ee70178176" providerId="LiveId" clId="{BFA4FF2B-A1B5-114E-AA3F-FEA301CD5D67}" dt="2020-04-08T05:47:34.338" v="1988" actId="478"/>
          <ac:spMkLst>
            <pc:docMk/>
            <pc:sldMk cId="1832551538" sldId="313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7:59.246" v="1995"/>
          <ac:spMkLst>
            <pc:docMk/>
            <pc:sldMk cId="1832551538" sldId="313"/>
            <ac:spMk id="14" creationId="{5DA955EC-610F-A242-9F4C-5706D851BA3E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6" creationId="{A35787D6-2667-FF4B-B52F-2EBC8405EEC4}"/>
          </ac:spMkLst>
        </pc:spChg>
        <pc:spChg chg="mod">
          <ac:chgData name="Alexis Perumal" userId="6bacb2ee70178176" providerId="LiveId" clId="{BFA4FF2B-A1B5-114E-AA3F-FEA301CD5D67}" dt="2020-04-08T06:01:34.441" v="2229" actId="1076"/>
          <ac:spMkLst>
            <pc:docMk/>
            <pc:sldMk cId="1832551538" sldId="313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5:58:17.751" v="2204" actId="1076"/>
          <ac:spMkLst>
            <pc:docMk/>
            <pc:sldMk cId="1832551538" sldId="313"/>
            <ac:spMk id="31" creationId="{E1CA67BE-C5BE-F345-9361-20BD1FA346CA}"/>
          </ac:spMkLst>
        </pc:spChg>
        <pc:spChg chg="add mod">
          <ac:chgData name="Alexis Perumal" userId="6bacb2ee70178176" providerId="LiveId" clId="{BFA4FF2B-A1B5-114E-AA3F-FEA301CD5D67}" dt="2020-04-08T05:58:07.822" v="2201" actId="1076"/>
          <ac:spMkLst>
            <pc:docMk/>
            <pc:sldMk cId="1832551538" sldId="313"/>
            <ac:spMk id="32" creationId="{52F1CBF2-0BFF-804A-8068-CBB41B9292F2}"/>
          </ac:spMkLst>
        </pc:spChg>
        <pc:spChg chg="add mod">
          <ac:chgData name="Alexis Perumal" userId="6bacb2ee70178176" providerId="LiveId" clId="{BFA4FF2B-A1B5-114E-AA3F-FEA301CD5D67}" dt="2020-04-08T05:58:21.239" v="2205" actId="1076"/>
          <ac:spMkLst>
            <pc:docMk/>
            <pc:sldMk cId="1832551538" sldId="313"/>
            <ac:spMk id="33" creationId="{57708855-84F9-7A49-94D7-EF536F8CA569}"/>
          </ac:spMkLst>
        </pc:spChg>
        <pc:spChg chg="add mod">
          <ac:chgData name="Alexis Perumal" userId="6bacb2ee70178176" providerId="LiveId" clId="{BFA4FF2B-A1B5-114E-AA3F-FEA301CD5D67}" dt="2020-04-08T07:29:56.293" v="2547" actId="1076"/>
          <ac:spMkLst>
            <pc:docMk/>
            <pc:sldMk cId="1832551538" sldId="313"/>
            <ac:spMk id="34" creationId="{ED1BB0F9-BB46-C74A-8BD3-CFC27AEE9A22}"/>
          </ac:spMkLst>
        </pc:spChg>
        <pc:spChg chg="add del mod">
          <ac:chgData name="Alexis Perumal" userId="6bacb2ee70178176" providerId="LiveId" clId="{BFA4FF2B-A1B5-114E-AA3F-FEA301CD5D67}" dt="2020-04-08T06:00:59.356" v="2228" actId="478"/>
          <ac:spMkLst>
            <pc:docMk/>
            <pc:sldMk cId="1832551538" sldId="313"/>
            <ac:spMk id="35" creationId="{DE3A828B-5768-8049-93E9-EA3010B8E29F}"/>
          </ac:spMkLst>
        </pc:spChg>
        <pc:spChg chg="add">
          <ac:chgData name="Alexis Perumal" userId="6bacb2ee70178176" providerId="LiveId" clId="{BFA4FF2B-A1B5-114E-AA3F-FEA301CD5D67}" dt="2020-04-08T07:37:56.467" v="2616"/>
          <ac:spMkLst>
            <pc:docMk/>
            <pc:sldMk cId="1832551538" sldId="313"/>
            <ac:spMk id="49" creationId="{32238017-8CD1-C24E-893D-F2C880806CD3}"/>
          </ac:spMkLst>
        </pc:spChg>
        <pc:picChg chg="add mod">
          <ac:chgData name="Alexis Perumal" userId="6bacb2ee70178176" providerId="LiveId" clId="{BFA4FF2B-A1B5-114E-AA3F-FEA301CD5D67}" dt="2020-04-08T06:00:45.546" v="2226" actId="1076"/>
          <ac:picMkLst>
            <pc:docMk/>
            <pc:sldMk cId="1832551538" sldId="313"/>
            <ac:picMk id="3" creationId="{F1678ADD-4AE8-FC47-9D53-26DF2891781D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18" creationId="{6DFF9B97-CABC-D040-8D5C-8A6EB75A360F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1" creationId="{A4B59AFB-F1EC-D643-9D62-F6350E59505B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3" creationId="{1EAF7507-7939-5546-964C-73E085CD4572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5" creationId="{B96F2FDE-5A23-8B4E-B50A-1A8595B3E054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7" creationId="{7F2FC3AB-7982-1142-9748-1E0968FF5C24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29" creationId="{E757DBD9-7D4A-6D40-9B3E-6B758C308777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30" creationId="{2AC7BDAD-9278-7248-BD91-2818E387CCDD}"/>
          </ac:picMkLst>
        </pc:picChg>
        <pc:picChg chg="add mod">
          <ac:chgData name="Alexis Perumal" userId="6bacb2ee70178176" providerId="LiveId" clId="{BFA4FF2B-A1B5-114E-AA3F-FEA301CD5D67}" dt="2020-04-08T07:28:28.231" v="2535" actId="1076"/>
          <ac:picMkLst>
            <pc:docMk/>
            <pc:sldMk cId="1832551538" sldId="313"/>
            <ac:picMk id="45" creationId="{E657988B-5ADC-D044-8636-D63D8E5D4619}"/>
          </ac:picMkLst>
        </pc:picChg>
        <pc:picChg chg="add mod">
          <ac:chgData name="Alexis Perumal" userId="6bacb2ee70178176" providerId="LiveId" clId="{BFA4FF2B-A1B5-114E-AA3F-FEA301CD5D67}" dt="2020-04-08T07:28:52.140" v="2538" actId="14100"/>
          <ac:picMkLst>
            <pc:docMk/>
            <pc:sldMk cId="1832551538" sldId="313"/>
            <ac:picMk id="46" creationId="{A74EF49A-F518-3042-8B6F-DA0D22120A55}"/>
          </ac:picMkLst>
        </pc:picChg>
        <pc:picChg chg="add mod">
          <ac:chgData name="Alexis Perumal" userId="6bacb2ee70178176" providerId="LiveId" clId="{BFA4FF2B-A1B5-114E-AA3F-FEA301CD5D67}" dt="2020-04-08T07:29:17.953" v="2541" actId="14100"/>
          <ac:picMkLst>
            <pc:docMk/>
            <pc:sldMk cId="1832551538" sldId="313"/>
            <ac:picMk id="47" creationId="{B88AE567-8367-B440-90D7-E29EF46C004C}"/>
          </ac:picMkLst>
        </pc:picChg>
        <pc:picChg chg="add mod">
          <ac:chgData name="Alexis Perumal" userId="6bacb2ee70178176" providerId="LiveId" clId="{BFA4FF2B-A1B5-114E-AA3F-FEA301CD5D67}" dt="2020-04-08T07:29:53.159" v="2546" actId="1076"/>
          <ac:picMkLst>
            <pc:docMk/>
            <pc:sldMk cId="1832551538" sldId="313"/>
            <ac:picMk id="48" creationId="{44D15158-72E6-D846-8C5D-4A2EF3BF6C26}"/>
          </ac:picMkLst>
        </pc:pic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8" creationId="{44511338-865F-9E46-8E7A-1E6BFB306B08}"/>
          </ac:cxnSpMkLst>
        </pc:cxnChg>
        <pc:cxnChg chg="add mod">
          <ac:chgData name="Alexis Perumal" userId="6bacb2ee70178176" providerId="LiveId" clId="{BFA4FF2B-A1B5-114E-AA3F-FEA301CD5D67}" dt="2020-04-08T06:02:09.014" v="2236" actId="208"/>
          <ac:cxnSpMkLst>
            <pc:docMk/>
            <pc:sldMk cId="1832551538" sldId="313"/>
            <ac:cxnSpMk id="36" creationId="{A5842260-D501-AE45-9F6B-9343E56D3B5F}"/>
          </ac:cxnSpMkLst>
        </pc:cxnChg>
        <pc:cxnChg chg="add mod">
          <ac:chgData name="Alexis Perumal" userId="6bacb2ee70178176" providerId="LiveId" clId="{BFA4FF2B-A1B5-114E-AA3F-FEA301CD5D67}" dt="2020-04-08T06:02:19.424" v="2239" actId="14100"/>
          <ac:cxnSpMkLst>
            <pc:docMk/>
            <pc:sldMk cId="1832551538" sldId="313"/>
            <ac:cxnSpMk id="39" creationId="{A16880EE-0C75-464B-A69A-59AA001FBD67}"/>
          </ac:cxnSpMkLst>
        </pc:cxnChg>
        <pc:cxnChg chg="add mod">
          <ac:chgData name="Alexis Perumal" userId="6bacb2ee70178176" providerId="LiveId" clId="{BFA4FF2B-A1B5-114E-AA3F-FEA301CD5D67}" dt="2020-04-08T06:02:25.305" v="2242" actId="14100"/>
          <ac:cxnSpMkLst>
            <pc:docMk/>
            <pc:sldMk cId="1832551538" sldId="313"/>
            <ac:cxnSpMk id="41" creationId="{75F71E77-46E8-A24D-ADC0-7E2D5E30478E}"/>
          </ac:cxnSpMkLst>
        </pc:cxnChg>
        <pc:cxnChg chg="add mod">
          <ac:chgData name="Alexis Perumal" userId="6bacb2ee70178176" providerId="LiveId" clId="{BFA4FF2B-A1B5-114E-AA3F-FEA301CD5D67}" dt="2020-04-08T06:02:34.456" v="2245" actId="14100"/>
          <ac:cxnSpMkLst>
            <pc:docMk/>
            <pc:sldMk cId="1832551538" sldId="313"/>
            <ac:cxnSpMk id="43" creationId="{9BDB37B0-D865-5B45-96E2-4D69E913F9E9}"/>
          </ac:cxnSpMkLst>
        </pc:cxnChg>
      </pc:sldChg>
      <pc:sldChg chg="addSp delSp modSp add">
        <pc:chgData name="Alexis Perumal" userId="6bacb2ee70178176" providerId="LiveId" clId="{BFA4FF2B-A1B5-114E-AA3F-FEA301CD5D67}" dt="2020-04-08T07:34:56.391" v="2588" actId="113"/>
        <pc:sldMkLst>
          <pc:docMk/>
          <pc:sldMk cId="420466278" sldId="314"/>
        </pc:sldMkLst>
        <pc:spChg chg="mod">
          <ac:chgData name="Alexis Perumal" userId="6bacb2ee70178176" providerId="LiveId" clId="{BFA4FF2B-A1B5-114E-AA3F-FEA301CD5D67}" dt="2020-04-08T07:34:33.958" v="2586" actId="207"/>
          <ac:spMkLst>
            <pc:docMk/>
            <pc:sldMk cId="420466278" sldId="31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7:34:21.064" v="2583" actId="207"/>
          <ac:spMkLst>
            <pc:docMk/>
            <pc:sldMk cId="420466278" sldId="31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7:34:56.391" v="2588" actId="113"/>
          <ac:spMkLst>
            <pc:docMk/>
            <pc:sldMk cId="420466278" sldId="314"/>
            <ac:spMk id="32" creationId="{55712276-B1A0-0546-9859-6D17F5BE97F3}"/>
          </ac:spMkLst>
        </pc:spChg>
        <pc:spChg chg="add">
          <ac:chgData name="Alexis Perumal" userId="6bacb2ee70178176" providerId="LiveId" clId="{BFA4FF2B-A1B5-114E-AA3F-FEA301CD5D67}" dt="2020-04-08T07:33:59.115" v="2582"/>
          <ac:spMkLst>
            <pc:docMk/>
            <pc:sldMk cId="420466278" sldId="314"/>
            <ac:spMk id="34" creationId="{3EBA09A3-528A-1045-BBD8-342FBECF8646}"/>
          </ac:spMkLst>
        </pc:spChg>
        <pc:spChg chg="del">
          <ac:chgData name="Alexis Perumal" userId="6bacb2ee70178176" providerId="LiveId" clId="{BFA4FF2B-A1B5-114E-AA3F-FEA301CD5D67}" dt="2020-04-08T07:34:30.618" v="2585" actId="478"/>
          <ac:spMkLst>
            <pc:docMk/>
            <pc:sldMk cId="420466278" sldId="31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7:34:48.500" v="2587"/>
          <ac:picMkLst>
            <pc:docMk/>
            <pc:sldMk cId="420466278" sldId="314"/>
            <ac:picMk id="8" creationId="{9CF95171-EC79-7345-8F4E-F680999572A9}"/>
          </ac:picMkLst>
        </pc:picChg>
      </pc:sldChg>
      <pc:sldChg chg="modSp add">
        <pc:chgData name="Alexis Perumal" userId="6bacb2ee70178176" providerId="LiveId" clId="{BFA4FF2B-A1B5-114E-AA3F-FEA301CD5D67}" dt="2020-04-08T07:46:38.651" v="2667" actId="255"/>
        <pc:sldMkLst>
          <pc:docMk/>
          <pc:sldMk cId="1994277327" sldId="315"/>
        </pc:sldMkLst>
        <pc:spChg chg="mod">
          <ac:chgData name="Alexis Perumal" userId="6bacb2ee70178176" providerId="LiveId" clId="{BFA4FF2B-A1B5-114E-AA3F-FEA301CD5D67}" dt="2020-04-08T07:46:38.651" v="2667" actId="255"/>
          <ac:spMkLst>
            <pc:docMk/>
            <pc:sldMk cId="1994277327" sldId="315"/>
            <ac:spMk id="3" creationId="{A098ED9C-F529-7841-80CC-96DA690B5F95}"/>
          </ac:spMkLst>
        </pc:spChg>
      </pc:sldChg>
      <pc:sldMasterChg chg="modSp modSldLayout">
        <pc:chgData name="Alexis Perumal" userId="6bacb2ee70178176" providerId="LiveId" clId="{BFA4FF2B-A1B5-114E-AA3F-FEA301CD5D67}" dt="2020-04-08T04:31:10.358" v="684" actId="207"/>
        <pc:sldMasterMkLst>
          <pc:docMk/>
          <pc:sldMasterMk cId="3882318753" sldId="2147483719"/>
        </pc:sldMasterMkLst>
        <pc:spChg chg="mod">
          <ac:chgData name="Alexis Perumal" userId="6bacb2ee70178176" providerId="LiveId" clId="{BFA4FF2B-A1B5-114E-AA3F-FEA301CD5D67}" dt="2020-04-08T04:31:10.358" v="684" actId="207"/>
          <ac:spMkLst>
            <pc:docMk/>
            <pc:sldMasterMk cId="3882318753" sldId="2147483719"/>
            <ac:spMk id="9" creationId="{1E94681D-2A4C-4A8D-B9B5-31D440D0328D}"/>
          </ac:spMkLst>
        </pc:spChg>
        <pc:sldLayoutChg chg="setBg">
          <pc:chgData name="Alexis Perumal" userId="6bacb2ee70178176" providerId="LiveId" clId="{BFA4FF2B-A1B5-114E-AA3F-FEA301CD5D67}" dt="2020-04-08T04:30:53.703" v="682"/>
          <pc:sldLayoutMkLst>
            <pc:docMk/>
            <pc:sldMasterMk cId="3882318753" sldId="2147483719"/>
            <pc:sldLayoutMk cId="3163122186" sldId="2147483725"/>
          </pc:sldLayoutMkLst>
        </pc:sldLayoutChg>
      </pc:sldMasterChg>
    </pc:docChg>
  </pc:docChgLst>
  <pc:docChgLst>
    <pc:chgData name="Alexis Perumal" userId="6bacb2ee70178176" providerId="LiveId" clId="{7EA784A4-CE14-264D-9964-8848FD31AC77}"/>
    <pc:docChg chg="custSel addSld delSld modSld">
      <pc:chgData name="Alexis Perumal" userId="6bacb2ee70178176" providerId="LiveId" clId="{7EA784A4-CE14-264D-9964-8848FD31AC77}" dt="2020-04-09T00:17:47.591" v="47" actId="2696"/>
      <pc:docMkLst>
        <pc:docMk/>
      </pc:docMkLst>
      <pc:sldChg chg="del">
        <pc:chgData name="Alexis Perumal" userId="6bacb2ee70178176" providerId="LiveId" clId="{7EA784A4-CE14-264D-9964-8848FD31AC77}" dt="2020-04-08T19:05:09.010" v="29" actId="2696"/>
        <pc:sldMkLst>
          <pc:docMk/>
          <pc:sldMk cId="942085001" sldId="291"/>
        </pc:sldMkLst>
      </pc:sldChg>
      <pc:sldChg chg="del">
        <pc:chgData name="Alexis Perumal" userId="6bacb2ee70178176" providerId="LiveId" clId="{7EA784A4-CE14-264D-9964-8848FD31AC77}" dt="2020-04-08T19:05:09.020" v="30" actId="2696"/>
        <pc:sldMkLst>
          <pc:docMk/>
          <pc:sldMk cId="2657588141" sldId="302"/>
        </pc:sldMkLst>
      </pc:sldChg>
      <pc:sldChg chg="del">
        <pc:chgData name="Alexis Perumal" userId="6bacb2ee70178176" providerId="LiveId" clId="{7EA784A4-CE14-264D-9964-8848FD31AC77}" dt="2020-04-08T19:05:55.214" v="38" actId="2696"/>
        <pc:sldMkLst>
          <pc:docMk/>
          <pc:sldMk cId="3872068371" sldId="303"/>
        </pc:sldMkLst>
      </pc:sldChg>
      <pc:sldChg chg="del">
        <pc:chgData name="Alexis Perumal" userId="6bacb2ee70178176" providerId="LiveId" clId="{7EA784A4-CE14-264D-9964-8848FD31AC77}" dt="2020-04-08T19:05:37.718" v="35" actId="2696"/>
        <pc:sldMkLst>
          <pc:docMk/>
          <pc:sldMk cId="420466278" sldId="314"/>
        </pc:sldMkLst>
      </pc:sldChg>
      <pc:sldChg chg="add del">
        <pc:chgData name="Alexis Perumal" userId="6bacb2ee70178176" providerId="LiveId" clId="{7EA784A4-CE14-264D-9964-8848FD31AC77}" dt="2020-04-08T08:38:57.269" v="14" actId="2696"/>
        <pc:sldMkLst>
          <pc:docMk/>
          <pc:sldMk cId="2067590985" sldId="316"/>
        </pc:sldMkLst>
      </pc:sldChg>
      <pc:sldChg chg="addSp delSp modSp add del modAnim">
        <pc:chgData name="Alexis Perumal" userId="6bacb2ee70178176" providerId="LiveId" clId="{7EA784A4-CE14-264D-9964-8848FD31AC77}" dt="2020-04-08T19:07:54.437" v="44" actId="2696"/>
        <pc:sldMkLst>
          <pc:docMk/>
          <pc:sldMk cId="123173130" sldId="317"/>
        </pc:sldMkLst>
        <pc:picChg chg="add del mod">
          <ac:chgData name="Alexis Perumal" userId="6bacb2ee70178176" providerId="LiveId" clId="{7EA784A4-CE14-264D-9964-8848FD31AC77}" dt="2020-04-08T08:27:47.733" v="6" actId="478"/>
          <ac:picMkLst>
            <pc:docMk/>
            <pc:sldMk cId="123173130" sldId="317"/>
            <ac:picMk id="3" creationId="{4C6F1AF6-4DA2-204A-8380-699C0A47EFBA}"/>
          </ac:picMkLst>
        </pc:picChg>
        <pc:picChg chg="add del mod">
          <ac:chgData name="Alexis Perumal" userId="6bacb2ee70178176" providerId="LiveId" clId="{7EA784A4-CE14-264D-9964-8848FD31AC77}" dt="2020-04-08T08:43:19.631" v="15" actId="478"/>
          <ac:picMkLst>
            <pc:docMk/>
            <pc:sldMk cId="123173130" sldId="317"/>
            <ac:picMk id="3" creationId="{AC86B1A2-E052-A641-A639-07EB2F9BC421}"/>
          </ac:picMkLst>
        </pc:picChg>
        <pc:picChg chg="add del mod">
          <ac:chgData name="Alexis Perumal" userId="6bacb2ee70178176" providerId="LiveId" clId="{7EA784A4-CE14-264D-9964-8848FD31AC77}" dt="2020-04-08T08:45:34.110" v="20" actId="478"/>
          <ac:picMkLst>
            <pc:docMk/>
            <pc:sldMk cId="123173130" sldId="317"/>
            <ac:picMk id="5" creationId="{888967E3-C18C-354C-912C-F60CF84737A9}"/>
          </ac:picMkLst>
        </pc:picChg>
        <pc:picChg chg="add mod">
          <ac:chgData name="Alexis Perumal" userId="6bacb2ee70178176" providerId="LiveId" clId="{7EA784A4-CE14-264D-9964-8848FD31AC77}" dt="2020-04-08T08:46:07.376" v="25" actId="1076"/>
          <ac:picMkLst>
            <pc:docMk/>
            <pc:sldMk cId="123173130" sldId="317"/>
            <ac:picMk id="6" creationId="{CABEFBA7-DFB0-FB49-94F3-E8D82DE3D97D}"/>
          </ac:picMkLst>
        </pc:picChg>
      </pc:sldChg>
      <pc:sldChg chg="add">
        <pc:chgData name="Alexis Perumal" userId="6bacb2ee70178176" providerId="LiveId" clId="{7EA784A4-CE14-264D-9964-8848FD31AC77}" dt="2020-04-08T19:06:07.361" v="39"/>
        <pc:sldMkLst>
          <pc:docMk/>
          <pc:sldMk cId="3462932334" sldId="318"/>
        </pc:sldMkLst>
      </pc:sldChg>
      <pc:sldChg chg="delSp add del setBg delDesignElem">
        <pc:chgData name="Alexis Perumal" userId="6bacb2ee70178176" providerId="LiveId" clId="{7EA784A4-CE14-264D-9964-8848FD31AC77}" dt="2020-04-08T19:06:36.018" v="42" actId="2696"/>
        <pc:sldMkLst>
          <pc:docMk/>
          <pc:sldMk cId="3033810360" sldId="319"/>
        </pc:sldMkLst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14" creationId="{904DB13E-F722-4ED6-BB00-556651E95281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16" creationId="{1D91E3E1-5159-4DA9-8C1A-3897E909473B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18" creationId="{A9EF7E53-E975-4A5C-BF5D-D874044856E9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20" creationId="{D5C53263-995C-49EE-9CA6-FE769A768880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27" creationId="{0E7CA313-2F4B-4574-8399-12EF6A1BF292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29" creationId="{2644B391-9BFE-445C-A9EC-F544BB85FBC7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31" creationId="{80F26E69-87D9-4655-AE7B-280A87AA3CAD}"/>
          </ac:spMkLst>
        </pc:spChg>
        <pc:grpChg chg="del">
          <ac:chgData name="Alexis Perumal" userId="6bacb2ee70178176" providerId="LiveId" clId="{7EA784A4-CE14-264D-9964-8848FD31AC77}" dt="2020-04-08T19:05:05.628" v="28"/>
          <ac:grpSpMkLst>
            <pc:docMk/>
            <pc:sldMk cId="3033810360" sldId="319"/>
            <ac:grpSpMk id="22" creationId="{E26428D7-C6F3-473D-A360-A3F5C3E8728C}"/>
          </ac:grpSpMkLst>
        </pc:grpChg>
      </pc:sldChg>
      <pc:sldChg chg="delSp add del setBg delDesignElem">
        <pc:chgData name="Alexis Perumal" userId="6bacb2ee70178176" providerId="LiveId" clId="{7EA784A4-CE14-264D-9964-8848FD31AC77}" dt="2020-04-08T19:06:36.009" v="41" actId="2696"/>
        <pc:sldMkLst>
          <pc:docMk/>
          <pc:sldMk cId="3951151790" sldId="320"/>
        </pc:sldMkLst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14" creationId="{904DB13E-F722-4ED6-BB00-556651E95281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16" creationId="{1D91E3E1-5159-4DA9-8C1A-3897E909473B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18" creationId="{A9EF7E53-E975-4A5C-BF5D-D874044856E9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20" creationId="{D5C53263-995C-49EE-9CA6-FE769A768880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27" creationId="{0E7CA313-2F4B-4574-8399-12EF6A1BF292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29" creationId="{2644B391-9BFE-445C-A9EC-F544BB85FBC7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31" creationId="{80F26E69-87D9-4655-AE7B-280A87AA3CAD}"/>
          </ac:spMkLst>
        </pc:spChg>
        <pc:grpChg chg="del">
          <ac:chgData name="Alexis Perumal" userId="6bacb2ee70178176" providerId="LiveId" clId="{7EA784A4-CE14-264D-9964-8848FD31AC77}" dt="2020-04-08T19:05:05.628" v="28"/>
          <ac:grpSpMkLst>
            <pc:docMk/>
            <pc:sldMk cId="3951151790" sldId="320"/>
            <ac:grpSpMk id="22" creationId="{E26428D7-C6F3-473D-A360-A3F5C3E8728C}"/>
          </ac:grpSpMkLst>
        </pc:grpChg>
      </pc:sldChg>
      <pc:sldChg chg="add">
        <pc:chgData name="Alexis Perumal" userId="6bacb2ee70178176" providerId="LiveId" clId="{7EA784A4-CE14-264D-9964-8848FD31AC77}" dt="2020-04-08T19:05:32.892" v="34"/>
        <pc:sldMkLst>
          <pc:docMk/>
          <pc:sldMk cId="1479254760" sldId="321"/>
        </pc:sldMkLst>
      </pc:sldChg>
      <pc:sldChg chg="addSp delSp add del setBg delDesignElem">
        <pc:chgData name="Alexis Perumal" userId="6bacb2ee70178176" providerId="LiveId" clId="{7EA784A4-CE14-264D-9964-8848FD31AC77}" dt="2020-04-08T19:05:27.551" v="33"/>
        <pc:sldMkLst>
          <pc:docMk/>
          <pc:sldMk cId="1966508312" sldId="321"/>
        </pc:sldMkLst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14" creationId="{904DB13E-F722-4ED6-BB00-556651E95281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16" creationId="{1D91E3E1-5159-4DA9-8C1A-3897E909473B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18" creationId="{A9EF7E53-E975-4A5C-BF5D-D874044856E9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20" creationId="{D5C53263-995C-49EE-9CA6-FE769A768880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27" creationId="{0E7CA313-2F4B-4574-8399-12EF6A1BF292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29" creationId="{2644B391-9BFE-445C-A9EC-F544BB85FBC7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31" creationId="{80F26E69-87D9-4655-AE7B-280A87AA3CAD}"/>
          </ac:spMkLst>
        </pc:spChg>
        <pc:grpChg chg="add del">
          <ac:chgData name="Alexis Perumal" userId="6bacb2ee70178176" providerId="LiveId" clId="{7EA784A4-CE14-264D-9964-8848FD31AC77}" dt="2020-04-08T19:05:27.551" v="33"/>
          <ac:grpSpMkLst>
            <pc:docMk/>
            <pc:sldMk cId="1966508312" sldId="321"/>
            <ac:grpSpMk id="22" creationId="{E26428D7-C6F3-473D-A360-A3F5C3E8728C}"/>
          </ac:grpSpMkLst>
        </pc:grpChg>
      </pc:sldChg>
      <pc:sldChg chg="delSp add del setBg delDesignElem">
        <pc:chgData name="Alexis Perumal" userId="6bacb2ee70178176" providerId="LiveId" clId="{7EA784A4-CE14-264D-9964-8848FD31AC77}" dt="2020-04-09T00:17:47.591" v="47" actId="2696"/>
        <pc:sldMkLst>
          <pc:docMk/>
          <pc:sldMk cId="2553707477" sldId="322"/>
        </pc:sldMkLst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14" creationId="{904DB13E-F722-4ED6-BB00-556651E95281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16" creationId="{1D91E3E1-5159-4DA9-8C1A-3897E909473B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18" creationId="{A9EF7E53-E975-4A5C-BF5D-D874044856E9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20" creationId="{D5C53263-995C-49EE-9CA6-FE769A768880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27" creationId="{0E7CA313-2F4B-4574-8399-12EF6A1BF292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29" creationId="{2644B391-9BFE-445C-A9EC-F544BB85FBC7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31" creationId="{80F26E69-87D9-4655-AE7B-280A87AA3CAD}"/>
          </ac:spMkLst>
        </pc:spChg>
        <pc:grpChg chg="del">
          <ac:chgData name="Alexis Perumal" userId="6bacb2ee70178176" providerId="LiveId" clId="{7EA784A4-CE14-264D-9964-8848FD31AC77}" dt="2020-04-08T19:05:53.127" v="37"/>
          <ac:grpSpMkLst>
            <pc:docMk/>
            <pc:sldMk cId="2553707477" sldId="322"/>
            <ac:grpSpMk id="22" creationId="{E26428D7-C6F3-473D-A360-A3F5C3E8728C}"/>
          </ac:grpSpMkLst>
        </pc:grpChg>
      </pc:sldChg>
      <pc:sldChg chg="add">
        <pc:chgData name="Alexis Perumal" userId="6bacb2ee70178176" providerId="LiveId" clId="{7EA784A4-CE14-264D-9964-8848FD31AC77}" dt="2020-04-08T19:06:32.763" v="40"/>
        <pc:sldMkLst>
          <pc:docMk/>
          <pc:sldMk cId="3646617511" sldId="323"/>
        </pc:sldMkLst>
      </pc:sldChg>
      <pc:sldChg chg="add">
        <pc:chgData name="Alexis Perumal" userId="6bacb2ee70178176" providerId="LiveId" clId="{7EA784A4-CE14-264D-9964-8848FD31AC77}" dt="2020-04-08T19:06:32.763" v="40"/>
        <pc:sldMkLst>
          <pc:docMk/>
          <pc:sldMk cId="1564502298" sldId="324"/>
        </pc:sldMkLst>
      </pc:sldChg>
      <pc:sldChg chg="add">
        <pc:chgData name="Alexis Perumal" userId="6bacb2ee70178176" providerId="LiveId" clId="{7EA784A4-CE14-264D-9964-8848FD31AC77}" dt="2020-04-09T00:17:45.211" v="46"/>
        <pc:sldMkLst>
          <pc:docMk/>
          <pc:sldMk cId="1204682702" sldId="325"/>
        </pc:sldMkLst>
      </pc:sldChg>
      <pc:sldChg chg="add del">
        <pc:chgData name="Alexis Perumal" userId="6bacb2ee70178176" providerId="LiveId" clId="{7EA784A4-CE14-264D-9964-8848FD31AC77}" dt="2020-04-08T19:13:18.320" v="45" actId="2696"/>
        <pc:sldMkLst>
          <pc:docMk/>
          <pc:sldMk cId="3829645989" sldId="3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6F593-1DB7-4648-9FC4-CE251E2DBA0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5946F-1EBA-3E43-AD0A-6E228CF9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25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00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7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4/8/2020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9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2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98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4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4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60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2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28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4/8/2020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6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88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1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tiff"/><Relationship Id="rId5" Type="http://schemas.openxmlformats.org/officeDocument/2006/relationships/image" Target="../media/image33.png"/><Relationship Id="rId10" Type="http://schemas.openxmlformats.org/officeDocument/2006/relationships/image" Target="../media/image38.tiff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2.3.2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alexisperumal.github.io/covid-19/" TargetMode="Externa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27.tif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3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2.tiff"/><Relationship Id="rId5" Type="http://schemas.openxmlformats.org/officeDocument/2006/relationships/image" Target="../media/image22.png"/><Relationship Id="rId10" Type="http://schemas.openxmlformats.org/officeDocument/2006/relationships/image" Target="../media/image26.tiff"/><Relationship Id="rId4" Type="http://schemas.openxmlformats.org/officeDocument/2006/relationships/image" Target="../media/image21.png"/><Relationship Id="rId9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UCSD Data Science and Visualization Boot Camp, April 7, 2020</a:t>
            </a:r>
          </a:p>
        </p:txBody>
      </p:sp>
    </p:spTree>
    <p:extLst>
      <p:ext uri="{BB962C8B-B14F-4D97-AF65-F5344CB8AC3E}">
        <p14:creationId xmlns:p14="http://schemas.microsoft.com/office/powerpoint/2010/main" val="3646617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/>
              <a:t>We can see in the data…</a:t>
            </a:r>
            <a:br>
              <a:rPr lang="en-US"/>
            </a:br>
            <a:r>
              <a:rPr lang="en-US"/>
              <a:t>The US may have </a:t>
            </a:r>
            <a:r>
              <a:rPr lang="en-US" i="1"/>
              <a:t>just</a:t>
            </a:r>
            <a:r>
              <a:rPr lang="en-US"/>
              <a:t> peaked,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42BD8-A37A-DF4E-8495-DCBE71EB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25" y="1701252"/>
            <a:ext cx="8895754" cy="42859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D81E64-2B8A-2542-8BB9-0E4199F9E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92" y="1698309"/>
            <a:ext cx="1478933" cy="42889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E086EA-5E0B-4F40-9562-228390A3B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881" y="676882"/>
            <a:ext cx="1284498" cy="6712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6C90689-248C-FA4D-8097-212224E648F1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Source: Johns Hopkins University, 4/6/2020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0FECCB25-7FDB-1E40-826B-F5BF438A7B44}"/>
              </a:ext>
            </a:extLst>
          </p:cNvPr>
          <p:cNvSpPr/>
          <p:nvPr/>
        </p:nvSpPr>
        <p:spPr>
          <a:xfrm rot="2429876">
            <a:off x="10018623" y="1723045"/>
            <a:ext cx="385089" cy="8373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B4464-72BC-D847-87F1-D220AAC875C8}"/>
              </a:ext>
            </a:extLst>
          </p:cNvPr>
          <p:cNvSpPr/>
          <p:nvPr/>
        </p:nvSpPr>
        <p:spPr>
          <a:xfrm rot="18880500">
            <a:off x="9336258" y="5592194"/>
            <a:ext cx="913163" cy="4427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93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/>
              <a:t>We can see in the data…</a:t>
            </a:r>
            <a:br>
              <a:rPr lang="en-US"/>
            </a:br>
            <a:r>
              <a:rPr lang="en-US"/>
              <a:t>but many countries are still rising.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4040604" y="1441007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Plots of new daily cases and deaths by country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78ADD-4AE8-FC47-9D53-26DF2891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87" y="1842020"/>
            <a:ext cx="4061575" cy="1973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FF9B97-CABC-D040-8D5C-8A6EB75A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85" y="1842020"/>
            <a:ext cx="665401" cy="1973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B59AFB-F1EC-D643-9D62-F6350E595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4" y="1824399"/>
            <a:ext cx="4061576" cy="19911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AF7507-7939-5546-964C-73E085CD4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940" y="1824399"/>
            <a:ext cx="711663" cy="19911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96F2FDE-5A23-8B4E-B50A-1A8595B3E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120" y="4280005"/>
            <a:ext cx="4061576" cy="19261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2FC3AB-7982-1142-9748-1E0968FF5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4280005"/>
            <a:ext cx="654319" cy="19261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757DBD9-7D4A-6D40-9B3E-6B758C3087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712" y="4280005"/>
            <a:ext cx="3899591" cy="19200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C7BDAD-9278-7248-BD91-2818E387C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6666" y="4280005"/>
            <a:ext cx="664636" cy="19200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CA67BE-C5BE-F345-9361-20BD1FA346CA}"/>
              </a:ext>
            </a:extLst>
          </p:cNvPr>
          <p:cNvSpPr txBox="1"/>
          <p:nvPr/>
        </p:nvSpPr>
        <p:spPr>
          <a:xfrm>
            <a:off x="3173606" y="3790221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India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1CBF2-0BFF-804A-8068-CBB41B9292F2}"/>
              </a:ext>
            </a:extLst>
          </p:cNvPr>
          <p:cNvSpPr txBox="1"/>
          <p:nvPr/>
        </p:nvSpPr>
        <p:spPr>
          <a:xfrm>
            <a:off x="8499179" y="3815540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Indonesia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708855-84F9-7A49-94D7-EF536F8CA569}"/>
              </a:ext>
            </a:extLst>
          </p:cNvPr>
          <p:cNvSpPr txBox="1"/>
          <p:nvPr/>
        </p:nvSpPr>
        <p:spPr>
          <a:xfrm>
            <a:off x="3083998" y="6156699"/>
            <a:ext cx="791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Mexico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1BB0F9-BB46-C74A-8BD3-CFC27AEE9A22}"/>
              </a:ext>
            </a:extLst>
          </p:cNvPr>
          <p:cNvSpPr txBox="1"/>
          <p:nvPr/>
        </p:nvSpPr>
        <p:spPr>
          <a:xfrm>
            <a:off x="8618822" y="6169569"/>
            <a:ext cx="66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Brazil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5842260-D501-AE45-9F6B-9343E56D3B5F}"/>
              </a:ext>
            </a:extLst>
          </p:cNvPr>
          <p:cNvCxnSpPr>
            <a:cxnSpLocks/>
          </p:cNvCxnSpPr>
          <p:nvPr/>
        </p:nvCxnSpPr>
        <p:spPr>
          <a:xfrm flipV="1">
            <a:off x="3582785" y="2327564"/>
            <a:ext cx="1812175" cy="94765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6880EE-0C75-464B-A69A-59AA001FBD67}"/>
              </a:ext>
            </a:extLst>
          </p:cNvPr>
          <p:cNvCxnSpPr>
            <a:cxnSpLocks/>
          </p:cNvCxnSpPr>
          <p:nvPr/>
        </p:nvCxnSpPr>
        <p:spPr>
          <a:xfrm flipV="1">
            <a:off x="7448204" y="2327565"/>
            <a:ext cx="3294611" cy="64839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F71E77-46E8-A24D-ADC0-7E2D5E30478E}"/>
              </a:ext>
            </a:extLst>
          </p:cNvPr>
          <p:cNvCxnSpPr>
            <a:cxnSpLocks/>
          </p:cNvCxnSpPr>
          <p:nvPr/>
        </p:nvCxnSpPr>
        <p:spPr>
          <a:xfrm flipV="1">
            <a:off x="2005814" y="4813069"/>
            <a:ext cx="3389146" cy="94183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DB37B0-D865-5B45-96E2-4D69E913F9E9}"/>
              </a:ext>
            </a:extLst>
          </p:cNvPr>
          <p:cNvCxnSpPr>
            <a:cxnSpLocks/>
          </p:cNvCxnSpPr>
          <p:nvPr/>
        </p:nvCxnSpPr>
        <p:spPr>
          <a:xfrm flipV="1">
            <a:off x="7400936" y="4747434"/>
            <a:ext cx="2881908" cy="7597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E657988B-5ADC-D044-8636-D63D8E5D46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2603" y="3893631"/>
            <a:ext cx="274559" cy="18237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74EF49A-F518-3042-8B6F-DA0D22120A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6190" y="3891976"/>
            <a:ext cx="274956" cy="18402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8AE567-8367-B440-90D7-E29EF46C00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8660" y="6267486"/>
            <a:ext cx="248501" cy="1427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4D15158-72E6-D846-8C5D-4A2EF3BF6C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3668" y="6274057"/>
            <a:ext cx="207283" cy="1454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2238017-8CD1-C24E-893D-F2C880806CD3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32551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F23BB9-2AAD-CF42-9085-4AE24A37D3D8}"/>
              </a:ext>
            </a:extLst>
          </p:cNvPr>
          <p:cNvSpPr/>
          <p:nvPr/>
        </p:nvSpPr>
        <p:spPr>
          <a:xfrm>
            <a:off x="8119647" y="0"/>
            <a:ext cx="4059936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38DA88-081C-3F44-974C-5529A03ED1B2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254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7C910-9618-1347-A681-C8050388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34" y="642594"/>
            <a:ext cx="11101589" cy="1134691"/>
          </a:xfrm>
        </p:spPr>
        <p:txBody>
          <a:bodyPr>
            <a:normAutofit/>
          </a:bodyPr>
          <a:lstStyle/>
          <a:p>
            <a:r>
              <a:rPr lang="en-US"/>
              <a:t>Libraries:</a:t>
            </a:r>
            <a:endParaRPr lang="en-US" b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D03F61-F07C-314D-956C-42C0919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057459"/>
          </a:xfrm>
        </p:spPr>
        <p:txBody>
          <a:bodyPr>
            <a:normAutofit/>
          </a:bodyPr>
          <a:lstStyle/>
          <a:p>
            <a:r>
              <a:rPr lang="en-US"/>
              <a:t>D3, Leaflet, </a:t>
            </a:r>
            <a:r>
              <a:rPr lang="en-US" err="1"/>
              <a:t>Plotly</a:t>
            </a:r>
            <a:r>
              <a:rPr lang="en-US"/>
              <a:t>, DC charts, Google Charts (visualization)</a:t>
            </a:r>
          </a:p>
          <a:p>
            <a:r>
              <a:rPr lang="en-US"/>
              <a:t> </a:t>
            </a:r>
            <a:r>
              <a:rPr lang="en-US" err="1"/>
              <a:t>Axios</a:t>
            </a:r>
            <a:r>
              <a:rPr lang="en-US"/>
              <a:t> (library to call Promises in </a:t>
            </a:r>
            <a:r>
              <a:rPr lang="en-US" err="1"/>
              <a:t>js</a:t>
            </a:r>
            <a:r>
              <a:rPr lang="en-US"/>
              <a:t>), </a:t>
            </a:r>
            <a:r>
              <a:rPr lang="en-US" err="1"/>
              <a:t>Lodash</a:t>
            </a:r>
            <a:r>
              <a:rPr lang="en-US"/>
              <a:t> (helper functions)</a:t>
            </a:r>
          </a:p>
          <a:p>
            <a:r>
              <a:rPr lang="en-US" err="1"/>
              <a:t>pymongo</a:t>
            </a:r>
            <a:r>
              <a:rPr lang="en-US"/>
              <a:t> to interact with MongoDB (Notebook)</a:t>
            </a:r>
          </a:p>
          <a:p>
            <a:r>
              <a:rPr lang="en-US"/>
              <a:t> Flask to build the server and routing</a:t>
            </a:r>
          </a:p>
          <a:p>
            <a:r>
              <a:rPr lang="en-US"/>
              <a:t> utility files in python to grab csv and convert to json before pushing it to database</a:t>
            </a:r>
          </a:p>
          <a:p>
            <a:pPr marL="0" indent="0">
              <a:buNone/>
            </a:pP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3100089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2628-531A-4946-9B08-3B13163E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Style Guide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454BCF-4811-194A-B42B-A91DEFAD4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9946" y="2103438"/>
            <a:ext cx="4812108" cy="3849687"/>
          </a:xfrm>
        </p:spPr>
      </p:pic>
    </p:spTree>
    <p:extLst>
      <p:ext uri="{BB962C8B-B14F-4D97-AF65-F5344CB8AC3E}">
        <p14:creationId xmlns:p14="http://schemas.microsoft.com/office/powerpoint/2010/main" val="2348358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35ED-68B5-814F-BD1C-61A0A26E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</a:t>
            </a:r>
            <a:br>
              <a:rPr lang="en-US"/>
            </a:br>
            <a:r>
              <a:rPr lang="en-US"/>
              <a:t>Wireframe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4EE8F2-B2AD-0447-9E5D-B9B0C5A7F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8876" y="2103438"/>
            <a:ext cx="2334248" cy="3849687"/>
          </a:xfrm>
        </p:spPr>
      </p:pic>
    </p:spTree>
    <p:extLst>
      <p:ext uri="{BB962C8B-B14F-4D97-AF65-F5344CB8AC3E}">
        <p14:creationId xmlns:p14="http://schemas.microsoft.com/office/powerpoint/2010/main" val="1635674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BCD5-66D8-644C-9495-6D159C98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Getting and understanding the data</a:t>
            </a:r>
            <a:br>
              <a:rPr lang="en-US" b="0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EFF07-9FA1-4642-BAD3-A28D54D53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/>
              <a:t>After downloading the csv files from the JH and NYT </a:t>
            </a:r>
            <a:r>
              <a:rPr lang="en-US" err="1"/>
              <a:t>github</a:t>
            </a:r>
            <a:r>
              <a:rPr lang="en-US"/>
              <a:t> page, used python script to grab the files and convert to json.</a:t>
            </a:r>
          </a:p>
          <a:p>
            <a:pPr>
              <a:buFontTx/>
              <a:buChar char="-"/>
            </a:pPr>
            <a:r>
              <a:rPr lang="en-US"/>
              <a:t>The attributes being used is :</a:t>
            </a:r>
          </a:p>
          <a:p>
            <a:pPr marL="0" indent="0">
              <a:buNone/>
            </a:pPr>
            <a:r>
              <a:rPr lang="en-US"/>
              <a:t>      time series dates till now, Country, </a:t>
            </a:r>
            <a:r>
              <a:rPr lang="en-US" err="1"/>
              <a:t>Provice_State</a:t>
            </a:r>
            <a:r>
              <a:rPr lang="en-US"/>
              <a:t>, Counties, confirmed cases, Death and Recovered.</a:t>
            </a:r>
          </a:p>
          <a:p>
            <a:pPr>
              <a:buFontTx/>
              <a:buChar char="-"/>
            </a:pPr>
            <a:r>
              <a:rPr lang="en-US"/>
              <a:t>Now that we have the data, next step is  storing and querying the data using MongoDB :</a:t>
            </a:r>
          </a:p>
          <a:p>
            <a:pPr marL="0" indent="0">
              <a:buNone/>
            </a:pPr>
            <a:r>
              <a:rPr lang="en-US"/>
              <a:t>     - separate databases for confirmed, deaths, recovered global data till date</a:t>
            </a:r>
          </a:p>
          <a:p>
            <a:pPr marL="0" indent="0">
              <a:buNone/>
            </a:pPr>
            <a:r>
              <a:rPr lang="en-US"/>
              <a:t>     - separate database for confirmed and deaths for United States till now</a:t>
            </a:r>
          </a:p>
          <a:p>
            <a:pPr marL="0" indent="0">
              <a:buNone/>
            </a:pPr>
            <a:r>
              <a:rPr lang="en-US"/>
              <a:t>     - separate database for counties and States of US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- Used </a:t>
            </a:r>
            <a:r>
              <a:rPr lang="en-US" err="1"/>
              <a:t>PyMongo</a:t>
            </a:r>
            <a:r>
              <a:rPr lang="en-US"/>
              <a:t> for connecting to MongoDB and querying the data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25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CFAF-A811-824E-B381-EE60838E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3100" b="0"/>
            </a:br>
            <a:br>
              <a:rPr lang="en-US" sz="3100" b="0"/>
            </a:br>
            <a:r>
              <a:rPr lang="en-US" sz="3100" b="0"/>
              <a:t>Storing the data in MongoDB and Interacting with database using </a:t>
            </a:r>
            <a:r>
              <a:rPr lang="en-US" sz="3100" b="0" err="1"/>
              <a:t>PyMongo</a:t>
            </a:r>
            <a:br>
              <a:rPr lang="en-US" b="0"/>
            </a:br>
            <a:br>
              <a:rPr lang="en-US" b="0"/>
            </a:br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78B164F-3C64-3847-B3D6-55D29E365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45" y="2103438"/>
            <a:ext cx="7013510" cy="3849687"/>
          </a:xfrm>
        </p:spPr>
      </p:pic>
    </p:spTree>
    <p:extLst>
      <p:ext uri="{BB962C8B-B14F-4D97-AF65-F5344CB8AC3E}">
        <p14:creationId xmlns:p14="http://schemas.microsoft.com/office/powerpoint/2010/main" val="1538454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F26818-CD45-9446-AF0F-38755EAB0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7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6" name="Rectangle 2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1489" y="642594"/>
            <a:ext cx="5342133" cy="55728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7099" y="804672"/>
            <a:ext cx="5010912" cy="524865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E2A7-5866-D546-A548-7FF7C474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304" y="1050247"/>
            <a:ext cx="4472921" cy="1371600"/>
          </a:xfrm>
        </p:spPr>
        <p:txBody>
          <a:bodyPr>
            <a:normAutofit/>
          </a:bodyPr>
          <a:lstStyle/>
          <a:p>
            <a:r>
              <a:rPr lang="en-US" sz="3100" b="0"/>
              <a:t>Building the server and Routes </a:t>
            </a:r>
            <a:br>
              <a:rPr lang="en-US" sz="3100" b="0"/>
            </a:b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288B3-17FA-BC44-9433-51EE71818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304" y="2605741"/>
            <a:ext cx="4472922" cy="3131672"/>
          </a:xfrm>
        </p:spPr>
        <p:txBody>
          <a:bodyPr>
            <a:normAutofit/>
          </a:bodyPr>
          <a:lstStyle/>
          <a:p>
            <a:r>
              <a:rPr lang="en-US"/>
              <a:t>We are using Python Flask for building a server that interact with MongoDB and render the html page that contains our charts. Modifying </a:t>
            </a:r>
            <a:r>
              <a:rPr lang="en-US" err="1"/>
              <a:t>app.py</a:t>
            </a:r>
            <a:r>
              <a:rPr lang="en-US"/>
              <a:t> folder to include the MongoDB query to retrieve all the records from MongoDB along the attributes using separate routes for each database.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75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B3F9-151F-5843-BB60-9FC1E683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sz="3600" b="0"/>
              <a:t>Front-end side preparation</a:t>
            </a:r>
            <a:br>
              <a:rPr lang="en-US" sz="3600" b="0"/>
            </a:br>
            <a:endParaRPr lang="en-US" sz="3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CB5F41-4C30-A047-BDC2-9C9586B2D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91" y="1206900"/>
            <a:ext cx="3794767" cy="44623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866D1-E509-B849-B6D2-6440A7F0A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/>
              <a:t>Now that we have the server side code and the MongoDB query ready, we will start building the front end code.</a:t>
            </a:r>
          </a:p>
          <a:p>
            <a:r>
              <a:rPr lang="en-US"/>
              <a:t>For building the charts, we will be mainly using  these list of </a:t>
            </a:r>
            <a:r>
              <a:rPr lang="en-US" err="1"/>
              <a:t>Javascript</a:t>
            </a:r>
            <a:r>
              <a:rPr lang="en-US"/>
              <a:t> libraries d3.js, </a:t>
            </a:r>
            <a:r>
              <a:rPr lang="en-US" err="1"/>
              <a:t>Leaflet.js</a:t>
            </a:r>
            <a:r>
              <a:rPr lang="en-US"/>
              <a:t>, </a:t>
            </a:r>
            <a:r>
              <a:rPr lang="en-US" err="1"/>
              <a:t>Plotly.js</a:t>
            </a:r>
            <a:r>
              <a:rPr lang="en-US"/>
              <a:t>, Google charts, dc Charts ( for filtering the data set) and D3 to do header   animation</a:t>
            </a:r>
          </a:p>
          <a:p>
            <a:r>
              <a:rPr lang="en-US"/>
              <a:t>We will also be using </a:t>
            </a:r>
            <a:r>
              <a:rPr lang="en-US">
                <a:hlinkClick r:id="rId3"/>
              </a:rPr>
              <a:t>Bootstrap</a:t>
            </a:r>
            <a:r>
              <a:rPr lang="en-US"/>
              <a:t> for responsiveness, CSS for styling</a:t>
            </a:r>
          </a:p>
          <a:p>
            <a:r>
              <a:rPr lang="en-US"/>
              <a:t>Below is the folder structure of our project :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38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F23BB9-2AAD-CF42-9085-4AE24A37D3D8}"/>
              </a:ext>
            </a:extLst>
          </p:cNvPr>
          <p:cNvSpPr/>
          <p:nvPr/>
        </p:nvSpPr>
        <p:spPr>
          <a:xfrm>
            <a:off x="8119647" y="0"/>
            <a:ext cx="4059936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F40C50-C4C6-A142-80CE-2A88E308F25A}"/>
              </a:ext>
            </a:extLst>
          </p:cNvPr>
          <p:cNvSpPr/>
          <p:nvPr/>
        </p:nvSpPr>
        <p:spPr>
          <a:xfrm>
            <a:off x="4033078" y="5919"/>
            <a:ext cx="408634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502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CB8C-0212-D543-A334-84DB8E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Building the charts</a:t>
            </a:r>
            <a:br>
              <a:rPr lang="en-US" b="0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7B274-F7AD-B541-97A3-AA7349B28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D3.json () promise calls to get the data from the routes to create individual charts :</a:t>
            </a:r>
          </a:p>
          <a:p>
            <a:endParaRPr lang="en-US"/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EB5FFD71-1E96-2245-985B-2EC495F6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258" y="2634581"/>
            <a:ext cx="68326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16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14D2-8E8E-7945-84F5-BAE10426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Building the charts ( continued)</a:t>
            </a:r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20ABB7-E015-EE44-8FA4-E717BB5BE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206" y="2242845"/>
            <a:ext cx="5507794" cy="305105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24FF0D1-DEE3-3B42-895F-194C11009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26" y="2242845"/>
            <a:ext cx="5292168" cy="30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59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5253-9737-314E-A405-B2D75088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Building the charts with filtering </a:t>
            </a:r>
            <a:br>
              <a:rPr lang="en-US" b="0"/>
            </a:br>
            <a:r>
              <a:rPr lang="en-US" b="0"/>
              <a:t>( continued)</a:t>
            </a:r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9FBE16-B331-0346-8666-DE6A29A62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24" y="2211723"/>
            <a:ext cx="5407324" cy="3226552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5396DA-58CD-134A-BA1E-502668997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15" y="2211723"/>
            <a:ext cx="5535461" cy="32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64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UCSD Data Science and Visualization Boot Camp, April 7, 2020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F40C50-C4C6-A142-80CE-2A88E308F25A}"/>
              </a:ext>
            </a:extLst>
          </p:cNvPr>
          <p:cNvSpPr/>
          <p:nvPr/>
        </p:nvSpPr>
        <p:spPr>
          <a:xfrm>
            <a:off x="4033078" y="5919"/>
            <a:ext cx="408634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38DA88-081C-3F44-974C-5529A03ED1B2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682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DFB3B-3EA8-AA41-9912-65A3B88B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452100" cy="1008406"/>
          </a:xfrm>
        </p:spPr>
        <p:txBody>
          <a:bodyPr/>
          <a:lstStyle/>
          <a:p>
            <a:r>
              <a:rPr lang="en-US" b="0"/>
              <a:t>Building a map using Mapbox and Leaflet</a:t>
            </a:r>
            <a:endParaRPr lang="en-US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43E06B91-7982-1745-94D1-F1342F728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680" y="1811338"/>
            <a:ext cx="7161840" cy="3849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9F4AB9-2BED-5B4C-8EC8-27836E038819}"/>
              </a:ext>
            </a:extLst>
          </p:cNvPr>
          <p:cNvSpPr txBox="1"/>
          <p:nvPr/>
        </p:nvSpPr>
        <p:spPr>
          <a:xfrm>
            <a:off x="7962900" y="1811338"/>
            <a:ext cx="37719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Customized map using Mapbox’s style editor and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colors, fonts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Visualizing outliers – using a legend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Areas for further development: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Second layer to visualize at the state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Animate to show the change over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Scale by population density</a:t>
            </a:r>
          </a:p>
        </p:txBody>
      </p:sp>
    </p:spTree>
    <p:extLst>
      <p:ext uri="{BB962C8B-B14F-4D97-AF65-F5344CB8AC3E}">
        <p14:creationId xmlns:p14="http://schemas.microsoft.com/office/powerpoint/2010/main" val="1994277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04-08_Corona_flask_website_demo.mp4" descr="2020-04-08_Corona_flask_website_demo.mp4">
            <a:hlinkClick r:id="" action="ppaction://media"/>
            <a:extLst>
              <a:ext uri="{FF2B5EF4-FFF2-40B4-BE49-F238E27FC236}">
                <a16:creationId xmlns:a16="http://schemas.microsoft.com/office/drawing/2014/main" id="{BD39FB26-ADAE-2642-A9D2-AE615399B9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9440" y="394527"/>
            <a:ext cx="7653119" cy="57368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B0CE3D-0C74-9247-A66E-6165EFB2E314}"/>
              </a:ext>
            </a:extLst>
          </p:cNvPr>
          <p:cNvSpPr/>
          <p:nvPr/>
        </p:nvSpPr>
        <p:spPr>
          <a:xfrm>
            <a:off x="4055793" y="6131378"/>
            <a:ext cx="4080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-apple-system"/>
                <a:hlinkClick r:id="rId5"/>
              </a:rPr>
              <a:t>https://alexisperumal.github.io/covid-19/</a:t>
            </a:r>
            <a:endParaRPr lang="en-US" sz="200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93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looking, sitting, close&#10;&#10;Description automatically generated">
            <a:extLst>
              <a:ext uri="{FF2B5EF4-FFF2-40B4-BE49-F238E27FC236}">
                <a16:creationId xmlns:a16="http://schemas.microsoft.com/office/drawing/2014/main" id="{FC68B89D-57AC-3C4D-A7C8-4DDFE03E0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l="19592" r="440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95F07-DA9B-BA4E-975C-8482226B7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27" y="666657"/>
            <a:ext cx="2417085" cy="178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4B455-EA95-8444-BF11-661470058947}"/>
              </a:ext>
            </a:extLst>
          </p:cNvPr>
          <p:cNvSpPr txBox="1"/>
          <p:nvPr/>
        </p:nvSpPr>
        <p:spPr>
          <a:xfrm>
            <a:off x="752003" y="2454442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71487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Covid-19 Pandemic</a:t>
            </a:r>
            <a:br>
              <a:rPr lang="en-US"/>
            </a:br>
            <a:r>
              <a:rPr lang="en-US" sz="1200"/>
              <a:t>As of 4/6/2020…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362" y="2014194"/>
            <a:ext cx="4551275" cy="3366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CE694-0E96-4B48-ACDF-7DF1E524CCB6}"/>
              </a:ext>
            </a:extLst>
          </p:cNvPr>
          <p:cNvSpPr txBox="1"/>
          <p:nvPr/>
        </p:nvSpPr>
        <p:spPr>
          <a:xfrm>
            <a:off x="9577060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225891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/>
              <a:t>As of 4/6/2020…</a:t>
            </a:r>
            <a:br>
              <a:rPr lang="en-US" sz="1200"/>
            </a:br>
            <a:r>
              <a:rPr lang="en-US"/>
              <a:t>China is recovering,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EDE75-E7BB-5549-BC38-82E51C7D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90" y="2014194"/>
            <a:ext cx="6946900" cy="358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8F0CF-931A-B347-A7DC-3ED14D549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67" y="2014194"/>
            <a:ext cx="1320027" cy="880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7E6402-6F4B-FC4E-8FA1-859E89DD28B6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88561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/>
              <a:t>As of 4/6/2020…</a:t>
            </a:r>
            <a:br>
              <a:rPr lang="en-US" sz="1200"/>
            </a:br>
            <a:r>
              <a:rPr lang="en-US"/>
              <a:t>Italy and Spain are still suffering,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51D5E-4D93-0A4E-A50F-A02157A5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68" y="2780123"/>
            <a:ext cx="4219832" cy="2496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9EBD7D-9E10-904B-A182-9E13B149C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780123"/>
            <a:ext cx="851406" cy="2496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26F8A-A721-8A49-8C18-5C6AB10EE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689" y="2780123"/>
            <a:ext cx="4439997" cy="249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DDA953-61F3-DD4D-B832-186F53060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043" y="2780123"/>
            <a:ext cx="860646" cy="2496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515D0-06D8-0846-884A-C57310903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254" y="2064221"/>
            <a:ext cx="851406" cy="565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1BD897-3E33-2A4C-BE9B-0B99DD0CE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327" y="2039207"/>
            <a:ext cx="926721" cy="6155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5ACB61-857C-3445-B92E-D5FFE4D0B482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54676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200"/>
              <a:t>As of 4/6/2020…</a:t>
            </a:r>
            <a:br>
              <a:rPr lang="en-US" sz="1200"/>
            </a:br>
            <a:r>
              <a:rPr lang="en-US"/>
              <a:t>the US leads with over 300k cases,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267" y="5176600"/>
            <a:ext cx="1704900" cy="1261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8F028-A021-BB45-8E6F-870A336C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36" y="2014194"/>
            <a:ext cx="68072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8D7C0-883E-F54C-9882-B52334C80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905" y="2014194"/>
            <a:ext cx="1284498" cy="671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02779A-8E89-A546-AAB7-282A0CD58FE7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315441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0799"/>
            <a:ext cx="10058400" cy="1371600"/>
          </a:xfrm>
        </p:spPr>
        <p:txBody>
          <a:bodyPr>
            <a:normAutofit/>
          </a:bodyPr>
          <a:lstStyle/>
          <a:p>
            <a:r>
              <a:rPr lang="en-US" sz="1200"/>
              <a:t>As of 4/6/2020…</a:t>
            </a:r>
            <a:br>
              <a:rPr lang="en-US" sz="1200"/>
            </a:br>
            <a:r>
              <a:rPr lang="en-US"/>
              <a:t>New York is the US epicenter.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9FADC8-D2FA-CD4D-9676-5F23D8C3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84" y="1559673"/>
            <a:ext cx="10857031" cy="4706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4B18C2-54E9-3646-83FC-06D038B6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76" y="1752399"/>
            <a:ext cx="4122766" cy="2317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E541-2241-5D4E-8735-055C89AA4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424" y="464526"/>
            <a:ext cx="768775" cy="4017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E1FDB3-C675-CD49-A423-477DA7EE8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9632" y="950000"/>
            <a:ext cx="765568" cy="380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14FA18-A992-A941-80D4-E22C939D01D5}"/>
              </a:ext>
            </a:extLst>
          </p:cNvPr>
          <p:cNvSpPr txBox="1"/>
          <p:nvPr/>
        </p:nvSpPr>
        <p:spPr>
          <a:xfrm>
            <a:off x="9600590" y="6246370"/>
            <a:ext cx="19239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Source: New York Times, 4/6/2020</a:t>
            </a:r>
          </a:p>
        </p:txBody>
      </p:sp>
    </p:spTree>
    <p:extLst>
      <p:ext uri="{BB962C8B-B14F-4D97-AF65-F5344CB8AC3E}">
        <p14:creationId xmlns:p14="http://schemas.microsoft.com/office/powerpoint/2010/main" val="68123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EFBB42-2508-D844-9847-03B711B5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Lots of questions…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94CF-0497-8643-A910-5942FDBE3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i="1"/>
              <a:t>What can we expect?</a:t>
            </a:r>
          </a:p>
          <a:p>
            <a:pPr marL="0" indent="0" algn="ctr">
              <a:buNone/>
            </a:pPr>
            <a:r>
              <a:rPr lang="en-US" sz="4800" i="1"/>
              <a:t>How long will this go?</a:t>
            </a:r>
          </a:p>
          <a:p>
            <a:pPr marL="0" indent="0" algn="ctr">
              <a:buNone/>
            </a:pPr>
            <a:r>
              <a:rPr lang="en-US" sz="4800" i="1"/>
              <a:t>Have we peaked?</a:t>
            </a:r>
          </a:p>
          <a:p>
            <a:endParaRPr lang="en-US" sz="4800" i="1"/>
          </a:p>
        </p:txBody>
      </p:sp>
    </p:spTree>
    <p:extLst>
      <p:ext uri="{BB962C8B-B14F-4D97-AF65-F5344CB8AC3E}">
        <p14:creationId xmlns:p14="http://schemas.microsoft.com/office/powerpoint/2010/main" val="359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/>
              <a:t>We can see in the data…</a:t>
            </a:r>
            <a:br>
              <a:rPr lang="en-US"/>
            </a:br>
            <a:r>
              <a:rPr lang="en-US"/>
              <a:t>Many countries have peaked!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6B990-2898-C24A-9E35-300127E5B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98" y="4421733"/>
            <a:ext cx="3296910" cy="1630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FD3A0-BAA9-5C4C-8F11-AE9A7056ABB9}"/>
              </a:ext>
            </a:extLst>
          </p:cNvPr>
          <p:cNvSpPr txBox="1"/>
          <p:nvPr/>
        </p:nvSpPr>
        <p:spPr>
          <a:xfrm>
            <a:off x="1853755" y="6053011"/>
            <a:ext cx="13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Italy</a:t>
            </a:r>
            <a:r>
              <a:rPr lang="en-US" sz="1600"/>
              <a:t> 3/26/20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CDFEE-8AC3-3C4A-BB13-6F57E6F3E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233" y="2198859"/>
            <a:ext cx="3415557" cy="1630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FCE446-14DD-9F4A-9A8D-D585EF154C09}"/>
              </a:ext>
            </a:extLst>
          </p:cNvPr>
          <p:cNvSpPr txBox="1"/>
          <p:nvPr/>
        </p:nvSpPr>
        <p:spPr>
          <a:xfrm>
            <a:off x="5360664" y="3829511"/>
            <a:ext cx="1361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Iran</a:t>
            </a:r>
            <a:r>
              <a:rPr lang="en-US" sz="1600"/>
              <a:t> 3/30/20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0C741-D92A-4343-BE35-8A7AC233A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128" y="2198859"/>
            <a:ext cx="3239942" cy="1630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621E95-8882-3041-A166-2BD1B8881A8E}"/>
              </a:ext>
            </a:extLst>
          </p:cNvPr>
          <p:cNvSpPr txBox="1"/>
          <p:nvPr/>
        </p:nvSpPr>
        <p:spPr>
          <a:xfrm>
            <a:off x="8641735" y="3844899"/>
            <a:ext cx="2096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South Korea </a:t>
            </a:r>
            <a:r>
              <a:rPr lang="en-US" sz="1600"/>
              <a:t>3/22/20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28A10B-EEF5-0B4F-B7E2-BABA80A1E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02" y="2198859"/>
            <a:ext cx="3304406" cy="1630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50DEE-9E38-1840-9151-DE7F527F2219}"/>
              </a:ext>
            </a:extLst>
          </p:cNvPr>
          <p:cNvSpPr txBox="1"/>
          <p:nvPr/>
        </p:nvSpPr>
        <p:spPr>
          <a:xfrm>
            <a:off x="1831556" y="3844899"/>
            <a:ext cx="1516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China</a:t>
            </a:r>
            <a:r>
              <a:rPr lang="en-US" sz="1600"/>
              <a:t> 2/13/20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F0E01B-F0B8-CE4C-BE37-B327D19E3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556" y="4414613"/>
            <a:ext cx="3296909" cy="1637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D99545-3AFE-604D-913B-383E9205463F}"/>
              </a:ext>
            </a:extLst>
          </p:cNvPr>
          <p:cNvSpPr txBox="1"/>
          <p:nvPr/>
        </p:nvSpPr>
        <p:spPr>
          <a:xfrm>
            <a:off x="5283720" y="6028073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Spain</a:t>
            </a:r>
            <a:r>
              <a:rPr lang="en-US" sz="1600"/>
              <a:t> 3/22/20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02C421-A547-364C-B75F-D740A5ADE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0129" y="4421733"/>
            <a:ext cx="3209076" cy="16254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5787D6-2667-FF4B-B52F-2EBC8405EEC4}"/>
              </a:ext>
            </a:extLst>
          </p:cNvPr>
          <p:cNvSpPr txBox="1"/>
          <p:nvPr/>
        </p:nvSpPr>
        <p:spPr>
          <a:xfrm>
            <a:off x="8835783" y="6053011"/>
            <a:ext cx="1677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Germany</a:t>
            </a:r>
            <a:r>
              <a:rPr lang="en-US" sz="1600"/>
              <a:t> 4/2/20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3473154" y="1661361"/>
            <a:ext cx="555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30-day plots of new daily cases and deaths by country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A91CD0-E5FE-0244-A8C2-DF13A10C21FF}"/>
              </a:ext>
            </a:extLst>
          </p:cNvPr>
          <p:cNvCxnSpPr/>
          <p:nvPr/>
        </p:nvCxnSpPr>
        <p:spPr>
          <a:xfrm>
            <a:off x="1567168" y="2560320"/>
            <a:ext cx="2402378" cy="453865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70B83-71D4-9949-A417-D11AF1EA89AE}"/>
              </a:ext>
            </a:extLst>
          </p:cNvPr>
          <p:cNvCxnSpPr>
            <a:cxnSpLocks/>
          </p:cNvCxnSpPr>
          <p:nvPr/>
        </p:nvCxnSpPr>
        <p:spPr>
          <a:xfrm>
            <a:off x="6413488" y="2475985"/>
            <a:ext cx="1108363" cy="246619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22FFBC-74E6-834B-BEDA-E988ECABE57D}"/>
              </a:ext>
            </a:extLst>
          </p:cNvPr>
          <p:cNvCxnSpPr>
            <a:cxnSpLocks/>
          </p:cNvCxnSpPr>
          <p:nvPr/>
        </p:nvCxnSpPr>
        <p:spPr>
          <a:xfrm>
            <a:off x="8851215" y="2499939"/>
            <a:ext cx="2283902" cy="708774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1171D-55F2-4640-AFF4-A9E579C16C02}"/>
              </a:ext>
            </a:extLst>
          </p:cNvPr>
          <p:cNvCxnSpPr>
            <a:cxnSpLocks/>
          </p:cNvCxnSpPr>
          <p:nvPr/>
        </p:nvCxnSpPr>
        <p:spPr>
          <a:xfrm>
            <a:off x="1567168" y="4664019"/>
            <a:ext cx="2400724" cy="56948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2BDDF8-1776-2947-8220-CACD46D6D4A8}"/>
              </a:ext>
            </a:extLst>
          </p:cNvPr>
          <p:cNvCxnSpPr>
            <a:cxnSpLocks/>
          </p:cNvCxnSpPr>
          <p:nvPr/>
        </p:nvCxnSpPr>
        <p:spPr>
          <a:xfrm>
            <a:off x="5669404" y="4685450"/>
            <a:ext cx="1852447" cy="485066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511338-865F-9E46-8E7A-1E6BFB306B08}"/>
              </a:ext>
            </a:extLst>
          </p:cNvPr>
          <p:cNvCxnSpPr>
            <a:cxnSpLocks/>
          </p:cNvCxnSpPr>
          <p:nvPr/>
        </p:nvCxnSpPr>
        <p:spPr>
          <a:xfrm>
            <a:off x="10528982" y="4533142"/>
            <a:ext cx="606135" cy="700357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FE13205-D760-AF40-8A5A-CCC9B57BF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5496" y="3922156"/>
            <a:ext cx="276060" cy="1840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9AD969B-717C-2442-9051-2C15CFA4E1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1752" y="3918687"/>
            <a:ext cx="316346" cy="1816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84E12C-5B23-7F4E-91F9-1F5B63644B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8727" y="3918687"/>
            <a:ext cx="273526" cy="1816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E978CF-67DC-6F45-A474-C2AD80DEAE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96" y="6154050"/>
            <a:ext cx="276060" cy="1833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4C4D8B-4327-7049-ABFB-F36A128DA5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1752" y="6129963"/>
            <a:ext cx="277988" cy="18464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EE82F6F-4A31-9C4F-8D6D-A833F4DA47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5490" y="6156573"/>
            <a:ext cx="271644" cy="1314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67603DC-232B-A446-AFA5-0E2F10866CAD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957732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242841"/>
      </a:dk2>
      <a:lt2>
        <a:srgbClr val="E7E2E8"/>
      </a:lt2>
      <a:accent1>
        <a:srgbClr val="83AD79"/>
      </a:accent1>
      <a:accent2>
        <a:srgbClr val="91AA69"/>
      </a:accent2>
      <a:accent3>
        <a:srgbClr val="A5A374"/>
      </a:accent3>
      <a:accent4>
        <a:srgbClr val="BF9C71"/>
      </a:accent4>
      <a:accent5>
        <a:srgbClr val="CA928A"/>
      </a:accent5>
      <a:accent6>
        <a:srgbClr val="C1778C"/>
      </a:accent6>
      <a:hlink>
        <a:srgbClr val="A169AE"/>
      </a:hlink>
      <a:folHlink>
        <a:srgbClr val="7F7F7F"/>
      </a:folHlink>
    </a:clrScheme>
    <a:fontScheme name="Savon">
      <a:majorFont>
        <a:latin typeface="Century School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26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SavonVTI</vt:lpstr>
      <vt:lpstr> Visualizing the COVID-19 Pandemic</vt:lpstr>
      <vt:lpstr> Visualizing the COVID-19 Pandemic</vt:lpstr>
      <vt:lpstr>Covid-19 Pandemic As of 4/6/2020…</vt:lpstr>
      <vt:lpstr>As of 4/6/2020… China is recovering,</vt:lpstr>
      <vt:lpstr>As of 4/6/2020… Italy and Spain are still suffering,</vt:lpstr>
      <vt:lpstr>As of 4/6/2020… the US leads with over 300k cases,</vt:lpstr>
      <vt:lpstr>As of 4/6/2020… New York is the US epicenter.</vt:lpstr>
      <vt:lpstr>Lots of questions…</vt:lpstr>
      <vt:lpstr>We can see in the data… Many countries have peaked!</vt:lpstr>
      <vt:lpstr>We can see in the data… The US may have just peaked,</vt:lpstr>
      <vt:lpstr>We can see in the data… but many countries are still rising.</vt:lpstr>
      <vt:lpstr> Visualizing the COVID-19 Pandemic</vt:lpstr>
      <vt:lpstr>Libraries:</vt:lpstr>
      <vt:lpstr>Style Guide</vt:lpstr>
      <vt:lpstr>Initial  Wireframe</vt:lpstr>
      <vt:lpstr>Getting and understanding the data </vt:lpstr>
      <vt:lpstr>  Storing the data in MongoDB and Interacting with database using PyMongo  </vt:lpstr>
      <vt:lpstr>Building the server and Routes  </vt:lpstr>
      <vt:lpstr>Front-end side preparation </vt:lpstr>
      <vt:lpstr>Building the charts </vt:lpstr>
      <vt:lpstr>Building the charts ( continued)</vt:lpstr>
      <vt:lpstr>Building the charts with filtering  ( continued)</vt:lpstr>
      <vt:lpstr> Visualizing the COVID-19 Pandemic</vt:lpstr>
      <vt:lpstr>Building a map using Mapbox and Leaflet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Visualizing the COVID-19 Pandemic</dc:title>
  <dc:creator>Perumal, Alexis</dc:creator>
  <cp:revision>1</cp:revision>
  <dcterms:created xsi:type="dcterms:W3CDTF">2020-04-08T04:31:58Z</dcterms:created>
  <dcterms:modified xsi:type="dcterms:W3CDTF">2020-04-09T00:17:58Z</dcterms:modified>
</cp:coreProperties>
</file>